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379CF7-3DD6-4768-B478-C4E77811EE1E}">
  <a:tblStyle styleId="{44379CF7-3DD6-4768-B478-C4E77811EE1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8F666B7-1356-47DB-8380-5276BF458CA1}"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663ee09e5_0_10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b663ee09e5_0_10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f10bf6554f_0_6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f10bf6554f_0_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Collaging your ideas is smart!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Kolazhi i ideve tuaja është i zgjuar!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ሀሳቦችዎን መሰብሰብ ብልህነት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إن تجميع أفكارك هو أمر ذكي!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գաղափարները կոլաժավորելը խելացի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 un collage de les teves idees és intel·ligent!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将你的想法拼贴起来真是个好主意！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slim om je ideeën te collageren!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کنار هم گذاشتن ایده‌ها هوشمندانه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Assembler ses idées en collage, c'est intelligent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 in Collagen zu ordnen ist clever!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 ભેગા કરવા એ સમજદારી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एकत्रित करना बुद्धिमानी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Creare collage di idee è una cosa intelligente!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アイデアをコラージュするのは賢い選択です!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콜라주하는 건 똑똑한 일이에요!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Berhevkirina ramanên te jîr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Mengumpul idea anda adalah bijak!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ആശയങ്ങൾ കൂട്ടിച്ചേർക്കുന്നത് ബുദ്ധിപരമാണ്!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 मिलाउनु बुद्धिमानी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راټولول هوښیارتیا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Fazer colagens com suas ideias é uma ótima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ਨੂੰ ਇਕੱਠਾ ਕਰਨਾ ਸਮਝਦਾਰੀ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Объединяйте свои идеи в единое целое!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Колажирање ваших идеја је паметно!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Isku-dubarid fikradahaaga waa caqli!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¡Combina tus ideas mediante collages es una idea inteligente!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Collaging gagasan anjeun téh pinter!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Kukusanya mawazo yako ni busara!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kollagera sina idéer är smart!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pag-collage ng iyong mga ideya ay matalino!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கருத்துக்களைத் தொகுப்பது புத்திசாலித்தனம்!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การทำคอลลาจไอเดียของคุณเป็นเรื่องชาญฉลาด!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kolajlamak akıllıcadır!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Об'єднання ідей у ​​колаж – це розумно!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کو جمع کرنا ہوشیار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Ghép các ý tưởng của bạn lại với nhau là một cách thông minh!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05876f4ccd_0_2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05876f4ccd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64aede49a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64aede49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f10bf6554f_0_5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f10bf6554f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663ee09e5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b663ee09e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75b528e578_0_4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75b528e578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En - partial translations, Summer 2023</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Ar</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النصية: بناء المهارات ، تطوير الفكرة ، الرسم الخطي ، الطبقة الأولى ، الطبقة الثانية ،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Zh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纹理探索时间线：技能建设、想法发展、线条绘制、第一层、第二层、调整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Fa</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Strichzeichnung, erste Ebene, zweite Ebene,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textuurverkenningen: vaardigheden opbouwen, idee-ontwikkeling, lijntekening, eerste laag, tweede laag, aanpassing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Hi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पाठ्यचर्या अन्वेषण समयरेखा: कौशल निर्माण, विचार विकास, रेखा चित्रण, पहली परत, दूसरी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Ja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テクスチャ探索タイムライン: スキル構築、アイデア開発、線画、第 1 レイヤー、第 2 レイヤー、調整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텍스처 탐색 타임라인: 스킬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Ps</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construção de habilidades, desenvolvimento de ideias, desenho de linha,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Временная шкала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Línea de tiempo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Sw</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การพัฒนาไอเดีย การวาดเส้น ชั้นแรก ชั้นที่สอง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Tr</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 keşifleri zaman çizelgesi: Beceri oluşturma, Fikir geliştirme, Çizgi çizme,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Uk</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Vi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kẻ,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5b528e578_0_4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75b528e578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f10bf6554f_0_4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f10bf6554f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 have two or more images to combine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keni dy ose më shumë imazhe për të kombinuar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ላይ የሚያጣምሩ ሁለት ወይም ከዚያ በላይ ምስሎች አሉዎት?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لديك صورتين أو أكثر تريد دمجهما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կամ ավելի պատկեր ունե՞ք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Tens dues o més imatges per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您有两张或多张图片需要合并吗？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Wilt u twee of meer afbeeldingen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دو یا چند تصویر برای ترکیب با هم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Avez-vous deux images ou plus à combiner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Haben Sie zwei oder mehr Bilder, die Sie miteinander kombinieren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પાસે બે કે તેથી વધુ છબીઓ એકસાથે જોડવા માટે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पास एक साथ जोड़ने के लिए दो या अधिक छवियां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Hai due o più immagini da combinare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組み合わせる画像が 2 つ以上ありますか?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 이상의 이미지를 결합하고 싶으신가요?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du an jî zêdetir wêne hene ku hûn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anda mempunyai dua atau lebih imej untuk digabungkan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ഒന്നിച്ചുചേർക്കാൻ രണ്ടോ അതിലധികമോ ചിത്രങ്ങൾ നിങ്ങളുടെ കൈവശമുണ്ടോ?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तपाईंसँग दुई वा बढी तस्बिरहरू एकसाथ जोड्न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ایا تاسو دوه یا ډیر انځورونه لرئ چې یوځای یې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tem duas ou mais imagens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ਕੋਲ ਇਕੱਠੇ ਜੋੜਨ ਲਈ ਦੋ ਜਾਂ ਵੱਧ ਤਸਵੀਰਾਂ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Хотите объединить два или более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имате две или више слика које желите да спојите?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haysaa laba sawir ama ka badan oo aad isku darayso?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¿Tienes dos o más imágenes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Dupi anjeun gaduh dua atawa leuwih gambar pikeun ngagabungkeun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una picha mbili au zaidi za kuchanganya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du två eller fler bilder att kombinera?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ka bang dalawa o higit pang mga larawang pagsasama-samahin?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ஒன்றாக இணைக்க இரண்டு அல்லது அதற்கு மேற்பட்ட படங்கள் உங்களிடம் உள்ளதா?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คุณมีรูปภาพสองรูปหรือมากกว่าที่ต้องการรวมเข้าด้วยกันหรือไม่?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Birleştirmek istediğiniz iki veya daha fazla görseliniz mi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вас є два чи більше зображень для об'єднання?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پاس ایک ساتھ جمع کرنے کے لیے دو یا زیادہ تصاویر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có hai hoặc nhiều hình ảnh để ghép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f10bf6554f_0_4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f10bf6554f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your idea unusual, unique, or thoughtful?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është ideja juaj e pazakontë, unike apo e menduar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ያልተለመደ፣ ልዩ ወይም አሳቢ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غير عادية، أو فريدة من نوعها، أو مدروسة؟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անսովոր է, եզակի, թե՞ մտածված։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és inusual, única o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你的想法是否不同寻常、独一无二或富有创意？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uw idee ongewoon, uniek of doordacht?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غیرمعمول، منحصر به فرد یا متفکرانه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est-elle originale, unique ou ingénieuse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 Ihre Idee ungewöhnlich, einzigartig oder durchdacht?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અસામાન્ય, અનોખો કે વિચારશીલ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असामान्य, अनोखा या विचारशील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è insolita, unica o ponderata?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あなたのアイデアは珍しい、ユニークな、あるいは思慮深いものですか?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특이하고, 독특하고, 사려 깊습니까?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neasayî, bêhempa, an jî bi hizir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luar biasa, unik atau bernas?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അസാധാരണമോ, അതുല്യമോ, ചിന്തനീയമോ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 असामान्य, अद्वितीय, वा विचारशील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غیر معمولي، بې ساری، یا فکر کوونکی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é inusitada, original ou bem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ਅਸਾਧਾਰਨ, ਵਿਲੱਖਣ, ਜਾਂ ਸੋਚ-ਸਮਝ ਕੇ ਕੀਤਾ ਗਿਆ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идея необычна, уникальна или продуманна?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је ваша идеја необична, јединствена или промишљена?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yahay mid aan caadi ahayn, mid gaar ah, mise mid fekeraya?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es inusual, única o reflexiva?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teu biasa, unik, atanapi wijaksana?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wazo lako si la kawaida, la kipekee, au la kufikiria?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Är din idé ovanlig, unik eller tankeväckande?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hindi karaniwan, natatangi, o maalalahanin?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அசாதாரணமானதா, தனித்துவமானதா அல்லது சிந்தனைமிக்கதா?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ความคิดของคุณแปลก แหวกแนว หรือสร้างสรรค์หรือไม่?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sıra dışı, benzersiz veya düşünceli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ідея незвичайна, унікальна чи продумана?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غیر معمولی، منفرد، یا سوچنے والا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khác thường, độc đáo hay chu đáo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f10bf6554f_0_4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f10bf6554f_0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your texture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aftësitë tuaja në teksturë?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የሸካራነት ችሎታህን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تظهر مهاراتك في الملمس؟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հյուսվածքային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demostra les teves habilitats amb les textures?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你的设计作品是否展现了你的纹理处理技巧？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Toont jouw idee jouw textuurvaardigheden?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مهارت بافت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met-elle en valeur vos compétences en matière de texture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Ihre Fähigkeiten im Bereich Texturierung?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ટેક્સચર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बनावट कौशल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le tue capacità in fatto di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あなたのアイデアはテクスチャのスキルを表していますか?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당신의 아이디어는 당신의 질감 기술을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jêhatîyên te yên teksturkirinê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kemahiran tekstur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നിങ്ങളുടെ ടെക്സ്ചർ കഴിവുകൾ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बनावट कौशल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جوړښت مهارتونه ښیي؟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suas habilidades em relação a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ਟੈਕਸਟਚਰ ਹੁਨਰ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ваши навыки работы с текстурами?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ваше вештине текстурирања?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tusayaa xirfadahaaga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tus habilidades con las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kaahlian tékstur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ustadi wako wa muundo?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dina texturkunskaper?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nagpapakita ng iyong mga kakayahan sa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அமைப்புத் திறன்களைக்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ความคิดของคุณแสดงถึงทักษะด้านเนื้อหาของคุณหรือไม่?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doku becerilerinizi yansıtıyor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ваша ідея демонструє ваші навички текстурування?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آپ کی ساخت کی مہارت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được kỹ năng về kết cấu của bạn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b663ee09e5_0_11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b663ee09e5_0_1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   Combine the best ideas together. Select 8+ reference images.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Combine the best ideas together, select 8+ reference images, and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Qëllimi i sotëm: Kombinoni idetë më të mira së bashku. Zgjidhni 8+ imazhe referuese. Krijoni një kopje të pikturuar të idesë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ግብ: ምርጥ ሀሳቦችን አንድ ላይ ያጣምሩ. 8+ የማጣቀሻ ምስሎችን ይምረጡ።  የሃሳብዎን ቀለም የተቀባ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اليوم: جمع أفضل الأفكار معًا. اختر 8 صور مرجعية أو أكثر. أنشئ نسخة أولية مرسومة من فكرتك.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նպատակը՝ միավորել լավագույն գաղափարները։ Ընտրեք 8+ հղումային պատկեր։ Ստեղծեք ձեր գաղափարի նկարազարդված մոտավոր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L'objectiu d'avui: Combinar les millors idees. Seleccionar més de 8 imatges de referència. Crear una còpia esbossa pintada de la teva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今日目标：将最佳创意融合在一起。选择8张以上的参考图片。绘制一份你想法的草图。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 van vandaag: Combineer de beste ideeën. Selecteer 8+ referentiebeelden. Maak een getekende ruwe versie van je 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بهترین ایده‌ها را با هم ترکیب کنید. بیش از ۸ تصویر مرجع انتخاب کنید. یک کپی خام نقاشی شده از ایده خود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 du jour : combiner les meilleures idées. Sélectionnez au moins 8 images de référence. Créez une ébauche peinte de votre idée.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Heutiges Ziel: Die besten Ideen miteinander verbinden. Wähle mindestens acht Referenzbilder aus. Erstelle eine gemalte Skizze deiner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શ્રેષ્ઠ વિચારોને એકસાથે જોડો. 8+ સંદર્ભ છબીઓ પસંદ કરો. તમારા વિચારની પેઇન્ટેડ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सर्वोत्तम विचारों को एक साथ मिलाएँ। 8+ संदर्भ चित्र चुनें। अपने विचार की एक चित्रित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Obiettivo di oggi: combinare le idee migliori. Seleziona più di 8 immagini di riferimento. Crea una bozza dipinta della tua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今日の目標：最高のアイデアを組み合わせる。参考画像を8枚以上選び、アイデアのラフスケッチを作成する。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최고의 아이디어를 하나로 모으기. 참고 이미지 8개 이상 선택. 아이디어의 대략적인 스케치를 그려보기.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Armanca îro: Ramanên herî baş bi hev re bikin yek. 8+ wêneyên referansê hilbijêrin. Kopiyek boyaxkirî ya ramana xwe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Gabungkan idea terbaik bersama-sama. Pilih 8+ imej rujukan.  Buat salinan kasar idea anda yang dicat.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 മികച്ച ആശയങ്ങൾ ഒരുമിച്ച് ചേർക്കുക. 8+ റഫറൻസ് ചിത്രങ്ങൾ തിരഞ്ഞെടുക്കുക. നിങ്ങളുടെ ആശയത്തിന്റെ ഒരു പെയിന്റ് ചെയ്ത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उत्कृष्ट विचारहरूलाई एकसाथ जोड्नुहोस्। ८+ सन्दर्भ छविहरू चयन गर्नुहोस्। आफ्नो विचारको चित्रित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هدف: غوره نظرونه سره یوځای کړئ. د 8+ حوالې انځورونه غوره کړئ. د خپلې مفکورې یوه رنګه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hoje: Combinar as melhores ideias. Selecione 8 ou mais imagens de referência. Crie um esboço pintado da sua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ਸਭ ਤੋਂ ਵਧੀਆ ਵਿਚਾਰਾਂ ਨੂੰ ਇਕੱਠਾ ਕਰੋ। 8+ ਸੰਦਰਭ ਚਿੱਤਰ ਚੁਣੋ। ਆਪਣੇ ਵਿਚਾਰ ਦੀ ਇੱਕ ਪੇਂਟ ਕੀਤੀ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на сегодня: объединить лучшие идеи. Выберите не менее 8 референсных изображений. Создайте черновой вариант вашей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 Спојите најбоље идеје. Изаберите 8+ референтних слика. Направите осликану грубу копију своје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Hadafka maanta: Isku-dar fikradaha ugu fiican si wadajir ah. Dooro 8+ sawiro tixraac  Abuur fikradaada nuqul qalafsan oo rinji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hoy: Combinar las mejores ideas. Seleccionar al menos 8 imágenes de referencia. Crear un boceto a color de la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Gabungkeun ideu pangsaéna. Pilih 8+ gambar rujukan.  Jieun salinan kasar dicét gagasan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Kusudi la leo: Kuchanganya mawazo bora pamoja. Chagua picha 8+ za marejeleo.  Unda nakala iliyochorwa ya wazo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Kombinera de bästa idéerna. Välj 8+ referensbilder. Skapa en målad kopia av din 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Layunin ngayong araw: Pagsamahin ang pinakamagagandang ideya. Pumili ng 8+ reference na larawan.  Gumawa ng pininturahan na magaspang na kopya ng iyong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குறிக்கோள்: சிறந்த யோசனைகளை ஒன்றாக இணைக்கவும். 8+ குறிப்பு படங்களைத் தேர்ந்தெடுக்கவும். உங்கள் யோசனையின் தோராயமான நகலை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เป้าหมายวันนี้: รวบรวมไอเดียที่ดีที่สุดเข้าด้วยกัน เลือกภาพอ้างอิงอย่างน้อย 8 ภาพ แล้วสร้างสำเนาคร่าวๆ ของไอเดียของคุณ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hedefi: En iyi fikirleri bir araya getirin. 8'den fazla referans görseli seçin. Fikrinizin boyalı, kaba bir kopyasını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Мета на сьогодні: об'єднати найкращі ідеї разом. Виберіть 8+ зразків зображень. Створіть намальовану чорнову копію вашої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کا مقصد: بہترین خیالات کو ایک ساتھ جوڑیں۔ 8+ حوالہ جاتی تصاویر منتخب کریں۔  اپنے خیال کی پینٹ شدہ کچی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Kết hợp những ý tưởng hay nhất. Chọn 8+ hình ảnh tham khảo. Vẽ một bản phác thảo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f10bf6554f_0_4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1f10bf6554f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a wide range of your brush skills and complex colour mixing?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një gamë të gjerë të aftësive tuaja të furçës dhe përzierjes komplekse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የእርስዎን ብሩሽ ችሎታ እና ውስብስብ የቀለም ድብልቅ ሰፋ ያለ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تعكس فكرتك مدى واسع من مهاراتك في استخدام الفرشاة ومزج الألوان المعقدة؟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վրձնի հմտությունների լայն շրջանակ և գույների բարդ խառնուրդ;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mostra una àmplia gamma de les teves habilitats amb el pinzell i la complexa barreja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你的想法是否展现了你丰富的绘画技巧和复杂的色彩混合能力？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jouw idee een breed scala aan penseelvaardigheden en complexe kleurmengingen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طیف گسترده‌ای از مهارت‌های قلم‌مو و ترکیب رنگ‌های پیچیده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témoigne-t-elle d'une grande variété de vos compétences en matière de pinceau et de mélange complexe de couleurs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ein breites Spektrum Ihrer Pinselfertigkeiten und Ihres Könnens im komplexen Mischen von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બ્રશ કુશળતા અને જટિલ રંગ મિશ્રણની વિશાળ શ્રેણી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ब्रश कौशल और जटिल रंग मिश्रण की विस्तृत श्रृंखला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una vasta gamma delle tue abilità con il pennello e una complessa miscelazione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あなたのアイデアは、幅広いブラシスキルと複雑な色の組み合わせを示していますか?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다양한 붓놀림과 복잡한 색상 혼합을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cûrbecûr jêhatîyên te yên firçeyê û tevlihevkirina rengan a tevlihev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pelbagai kemahiran berus anda dan pencampuran warna yang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 കഴിവുകളുടെയും സങ്കീർണ്ണമായ വർണ്ണ മിശ്രിതത്തിന്റെയും വിശാലമായ ശ്രേണി നിങ്ങളുടെ ആശയം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ब्रश सीप र जटिल रंग मिश्रणको विस्तृत दायरा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برش کولو مهارتونو او پیچلي رنګ مخلوط کولو پراخه لړۍ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uma ampla gama de suas habilidades com o pincel e mistura complexa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ਬੁਰਸ਼ ਹੁਨਰ ਅਤੇ ਗੁੰਝਲਦਾਰ ਰੰਗ ਮਿਸ਼ਰਣ ਦੀ ਵਿਸ਼ਾਲ ਸ਼੍ਰੇਣੀ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широкий диапазон ваших навыков письма и сложное смешение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широк спектар ваших вештина коришћења четкице и сложено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Fikirkaaga miyuu tusinayaa xirfado badan oo burushkaaga ah iyo isku dhafka midabada adag?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una amplia gama de tus habilidades con el pincel y una mezcla de colores compleja?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rupa-rupa kaahlian sikat sareng campuran warna anu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anuwai ya ujuzi wako wa brashi na uchanganyaji changamano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ett brett spektrum av dina penselfärdigheter och komplexa färgblandningar?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Nagpapakita ba ang iyong ideya ng malawak na hanay ng iyong mga kasanayan sa pagsisipilyo at kumplikadong paghahalo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தூரிகை திறன்களின் பரந்த அளவையும் சிக்கலான வண்ணக் கலவையையும்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ไอเดียของคุณแสดงให้เห็นถึงทักษะการใช้แปรงที่หลากหลายและการผสมสีที่ซับซ้อนของคุณหรือไม่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fırça becerilerinizin ve karmaşık renk karıştırma becerilerinizin geniş bir yelpazesini mi gösteriyor?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демонструє ваша ідея широкий спектр ваших навичок роботи з пензлем та складне змішування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آئیڈیا آپ کے برش کی مہارتوں اور پیچیدہ رنگوں کے اختلاط کی ایک وسیع رینج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nhiều kỹ năng sử dụng cọ vẽ và cách pha trộn màu sắc phức tạp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f10bf6554f_0_4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f10bf6554f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have a non-central composition and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ka ideja juaj një kompozim jo-qendror dhe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ማዕከላዊ ያልሆነ ጥንቅር እና ግልጽ የሆነ የቀለም አሠራር አለው?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تحتوي على تركيبة غير مركزية ومخطط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գաղափարն ունի՞ ոչ կենտրոնական կոմպոզիցիա և հստակ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té una composició no central i una combinació de colors clara?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你的设计理念是否具有非中心构图和清晰的配色方案？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Heeft uw idee een decentrale compositie en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یک ترکیب‌بندی غیرمتمرکز و یک طرح رنگی واضح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possède-t-elle une composition non centrale et une palette de couleurs claire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Besitzt Ihre Idee eine nicht-zentrale Komposition und ein klares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વિચારમાં કોઈ કેન્દ્રિય રચના અને સ્પષ્ટ રંગ યોજના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में गैर-केन्द्रीय संरचना और स्पष्ट रंग योजना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ha una composizione non centrale e una combinazione di colori chiara?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あなたのアイデアには、中心的でない構成と明確な配色がありますか?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아이디어에는 중심이 없는 구성과 명확한 색상 구성이 있습니까?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xwedî kompozîsyoneke ne-navendî û şêmayeke rengîn a zelal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mempunyai komposisi bukan pusat dan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ആശയത്തിന് കേന്ദ്രീകൃതമല്ലാത്ത ഒരു രചനയും വ്യക്തമായ ഒരു വർണ്ണ സ്കീമും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विचारमा केन्द्रीय संरचना र स्पष्ट रंग योजना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مفکوره غیر مرکزي جوړښت او روښانه رنګ سکیم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possui uma composição não centralizada e uma paleta de cores bem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ਵਿੱਚ ਇੱਕ ਗੈਰ-ਕੇਂਦਰੀ ਰਚਨਾ ਅਤੇ ਇੱਕ ਸਪਸ਼ਟ ਰੰਗ ਸਕੀਮ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Имеет ли ваша идея нецентральную композицию и четкую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има композицију која није централна и јасну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leeyahay halabuur aan dhexe ahayn iyo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tiene una composición descentrada y una paleta de colores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gaduh komposisi non-sentral sareng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 muundo usio wa kati na mpango wazi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din idé en icke-central komposition och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may hindi sentral na komposisyon at isang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மையமற்ற அமைப்பு மற்றும் தெளிவான வண்ணத் திட்டத்தைக் கொண்டதா?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แนวคิดของคุณมีองค์ประกอบที่ไม่ใช่ศูนย์กลางและมีรูปแบบสีที่ชัดเจนหรือไม่?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Fikrinizin merkezi olmayan bir kompozisyonu ve net bir renk şeması var 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має ваша ідея нецентральну композицію та чітку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خیال میں غیر مرکزی ساخت اور واضح رنگ سکیم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bố cục không tập trung và bảng màu rõ ràng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c357303b6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c357303b6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75b528e578_0_2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75b528e578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f10bf6554f_0_5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f10bf6554f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f10bf6554f_0_2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1f10bf6554f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75b528e578_0_11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75b528e578_0_1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Starting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ስዕልዎን በመጀመር ላይ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بدء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նկարչությունը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Començant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开始你的绘画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met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Ihrem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શરૂ કરી રહ્યા છીએ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शुरू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Iniziare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絵を描き始める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시작하기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Destpêkirina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Memulakan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ആരംഭിക്കുന്നു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پیل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ਸ਼ੁਰੂ ਕਰ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Начинаем рисовать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Почетак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Bilaabida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Ngamimitian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Kuanza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Pagsisimula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ஓவியத்தைத் தொடங்குதல்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Початок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شروع کر رہا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75b528e578_0_11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75b528e578_0_1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your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imazhet tuaja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ምስሎችዎን ይሰብስቡ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صورك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ձեր հղման պատկերները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les teves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uw referentiebeelden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تصاویر مرجع خود را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vos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Ihre Referenzbilder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સંદર્ભ છબીઓ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संदर्भ छवियां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le tue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참조 이미지를 수집하세요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referansa xwe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imej rujukan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റഫറൻസ് ചിത്രങ്ങൾ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सन्दर्भ छविहरू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حوالې انځورونه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suas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ਹਵਾਲੇ ਚਿੱਤਰ ਇਕੱਠੇ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свои референсные изображения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своје референтне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sawirada tixraacaada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tus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gambar rujukan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zako za kumbukumbu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dina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Ipunin ang iyong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குறிப்பு படங்களை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Referans görsellerinizi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свої довідкові зображення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hình ảnh tham khảo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75b528e578_0_1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75b528e578_0_1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Practice your skills and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Praktikoni aftësitë dhe kompozimin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ችሎታህን እና ቅንብርህን ተለማመድ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مارس مهاراتك وتكوينك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Մարզեք ձեր հմտությունները և կազմը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les teves habilitats i composició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练习你的写作技巧和作曲能力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Oefen je vaardigheden en compositie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مهارت‌ها و ترکیب‌بندی خود را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Pratiquez vos compétences et votre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 deine Fähigkeiten und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કુશળતા અને રચનાનો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कौशल और रचना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Esercita le tue abilità e la tua composizione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スキルと作文を練習する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기술과 작문을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Hunera xwe û çêkirina kompozîsyonê pratîk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kemahiran dan komposisi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കഴിവുകളും രചനയും പരിശീലിക്കുക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सीप र रचना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مهارتونه او جوړښت تمرین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suas habilidades e sua composição.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ਹੁਨਰ ਅਤੇ ਰਚਨਾ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свои навыки и сочинение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Вежбајте своје вештине и композицију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celceli xirfadahaaga iyo halabuurkaaga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tus habilidades y composición.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kaahlian sareng komposisi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mazoezi ya ustadi wako na utunzi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Öva dina färdigheter och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Sanayin ang iyong mga kasanayan at komposisyon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திறமைகளையும் அமைப்பையும்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ฝึกฝนทักษะและการแต่งเพลงของคุณ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Becerilerinizi ve kompozisyonunuzu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свої навички та композицію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مہارت اور ساخت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Luyện tập kỹ năng và sáng tác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75b528e578_0_11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75b528e578_0_1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cd3027b77d_0_4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cd3027b77d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75b528e578_0_11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75b528e578_0_1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75b528e578_0_11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75b528e578_0_1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coloured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Ngjyrosni një sfond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ባለቀለም ዳራ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رسم خلفية ملونة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Գունավոր ֆոն նկարելը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绘制彩色背景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gekleurde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پس‌زمینه رنگی بکشید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Peindre un fond coloré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farbigen Hintergrund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પૃષ્ઠભૂમિ રંગ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पेंट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uno sfondo colorato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色付きの背景を描く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색깔 있는 배경을 칠하다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Paşxaneyek rengîn boyax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latar belakang berwarna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നിറമുള്ള പശ്ചാത്തലം വരയ്ക്കുക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رنګین پس منظر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fundo colorido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ਰੰਗੀਨ ਪਿਛੋਕੜ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цветной фон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Обојите позадину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asal midab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fondo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 latar tukang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asili 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färgad bakgrund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may kulay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 பின்னணியை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ทาสีพื้นหลังให้เป็นสี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Renkli bir arka plan boyayın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кольоровий фон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پس منظر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một nền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75b528e578_0_11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75b528e578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painting with the background and darks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të pikturoni me sfondin dhe ngjyrat e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ከበስተጀርባ እና ጨለማዎች ጋር መቀባት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الرسم بالخلفية والظلام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նկարել ֆոնով և մութ գույներով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 pintar amb el fons i les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先从背景和暗部开始画。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schilderen met de achtergrond en de donkere 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نقاشی را با پس‌زمینه و رنگ‌های تیره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peindre le fond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Malen des Hintergrunds und der dunklen Bereiche.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પૃષ્ઠભૂમિ અને ઘાટા રંગથી રંગવાનું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और अंधेरे से चित्रकारी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a dipingere con lo sfondo e le zone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背景と暗い部分からペイントを始める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배경과 어두운 부분부터 페인팅을 시작합니다.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paşxane û tarîyan dest bi boyaxkirinê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 melukis dengan latar belakang dan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പശ്ചാത്തലവും ഇരുണ്ട നിറവും ഉപയോഗിച്ച് വരയ്ക്കാൻ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र अँध्यारोबाट चित्रकला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شاليد او تياره رنګونو سره رنګ کول پيل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pintar com o fundo e as áreas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ਬੈਕਗ੍ਰਾਊਂਡ ਅਤੇ ਹਨੇਰਿਆਂ ਨਾਲ ਪੇਂਟਿੰਗ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рисовать с фона и темных тонов.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сликање са позадином и тамним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bilow rinjiyeynta asalka iyo mugdiga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a pintar con el fondo y las zonas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ngalukis sareng latar sareng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uchoraji na mandharinyuma na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måla med bakgrunden och mörkret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Magsimulang magpinta gamit ang background at madilim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பின்னணி மற்றும் இருட்டுகளுடன் ஓவியம் தீட்டத்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เริ่มลงสีด้วยพื้นหลังและสีเข้ม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Arka plan ve koyu renklerle boyamaya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малювати з фону та темних тонів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پس منظر اور اندھیرے کے ساتھ پینٹنگ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vẽ với nền và vùng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08117c5bb5_0_3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08117c5bb5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75b528e578_0_5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75b528e578_0_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   Combine the best ideas together. Select 8+ reference images.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Combine the best ideas together, select 8+ reference images, and create a painted rough copy of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Qëllimi i sotëm: Kombinoni idetë më të mira së bashku. Zgjidhni 8+ imazhe referuese. Krijoni një kopje të pikturuar të idesë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ግብ: ምርጥ ሀሳቦችን አንድ ላይ ያጣምሩ. 8+ የማጣቀሻ ምስሎችን ይምረጡ።  የሃሳብዎን ቀለም የተቀባ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اليوم: جمع أفضل الأفكار معًا. اختر 8 صور مرجعية أو أكثر. أنشئ نسخة أولية مرسومة من فكرتك.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նպատակը՝ միավորել լավագույն գաղափարները։ Ընտրեք 8+ հղումային պատկեր։ Ստեղծեք ձեր գաղափարի նկարազարդված մոտավոր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L'objectiu d'avui: Combinar les millors idees. Seleccionar més de 8 imatges de referència. Crear una còpia esbossa pintada de la teva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今日目标：将最佳创意融合在一起。选择8张以上的参考图片。绘制一份你想法的草图。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 van vandaag: Combineer de beste ideeën. Selecteer 8+ referentiebeelden. Maak een getekende ruwe versie van je 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هدف امروز: بهترین ایده‌ها را با هم ترکیب کنید. بیش از ۸ تصویر مرجع انتخاب کنید. یک کپی خام نقاشی شده از ایده خود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 du jour : combiner les meilleures idées. Sélectionnez au moins 8 images de référence. Créez une ébauche peinte de votre idée.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Heutiges Ziel: Die besten Ideen miteinander verbinden. Wähle mindestens acht Referenzbilder aus. Erstelle eine gemalte Skizze deiner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શ્રેષ્ઠ વિચારોને એકસાથે જોડો. 8+ સંદર્ભ છબીઓ પસંદ કરો. તમારા વિચારની પેઇન્ટેડ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सर्वोत्तम विचारों को एक साथ मिलाएँ। 8+ संदर्भ चित्र चुनें। अपने विचार की एक चित्रित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Obiettivo di oggi: combinare le idee migliori. Seleziona più di 8 immagini di riferimento. Crea una bozza dipinta della tua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今日の目標：最高のアイデアを組み合わせる。参考画像を8枚以上選び、アイデアのラフスケッチを作成する。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최고의 아이디어를 하나로 모으기. 참고 이미지 8개 이상 선택. 아이디어의 대략적인 스케치를 그려보기.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Armanca îro: Ramanên herî baş bi hev re bikin yek. 8+ wêneyên referansê hilbijêrin. Kopiyek boyaxkirî ya ramana xwe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Gabungkan idea terbaik bersama-sama. Pilih 8+ imej rujukan.  Buat salinan kasar idea anda yang dicat.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 മികച്ച ആശയങ്ങൾ ഒരുമിച്ച് ചേർക്കുക. 8+ റഫറൻസ് ചിത്രങ്ങൾ തിരഞ്ഞെടുക്കുക. നിങ്ങളുടെ ആശയത്തിന്റെ ഒരു പെയിന്റ് ചെയ്ത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 उत्कृष्ट विचारहरूलाई एकसाथ जोड्नुहोस्। ८+ सन्दर्भ छविहरू चयन गर्नुहोस्। आफ्नो विचारको चित्रित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هدف: غوره نظرونه سره یوځای کړئ. د 8+ حوالې انځورونه غوره کړئ. د خپلې مفکورې یوه رنګه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hoje: Combinar as melhores ideias. Selecione 8 ou mais imagens de referência. Crie um esboço pintado da sua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ਸਭ ਤੋਂ ਵਧੀਆ ਵਿਚਾਰਾਂ ਨੂੰ ਇਕੱਠਾ ਕਰੋ। 8+ ਸੰਦਰਭ ਚਿੱਤਰ ਚੁਣੋ। ਆਪਣੇ ਵਿਚਾਰ ਦੀ ਇੱਕ ਪੇਂਟ ਕੀਤੀ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Цель на сегодня: объединить лучшие идеи. Выберите не менее 8 референсных изображений. Создайте черновой вариант вашей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 Спојите најбоље идеје. Изаберите 8+ референтних слика. Направите осликану грубу копију своје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Hadafka maanta: Isku-dar fikradaha ugu fiican si wadajir ah. Dooro 8+ sawiro tixraac  Abuur fikradaada nuqul qalafsan oo rinji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 de hoy: Combinar las mejores ideas. Seleccionar al menos 8 imágenes de referencia. Crear un boceto a color de la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Gabungkeun ideu pangsaéna. Pilih 8+ gambar rujukan.  Jieun salinan kasar dicét gagasan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Kusudi la leo: Kuchanganya mawazo bora pamoja. Chagua picha 8+ za marejeleo.  Unda nakala iliyochorwa ya wazo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Kombinera de bästa idéerna. Välj 8+ referensbilder. Skapa en målad kopia av din 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Layunin ngayong araw: Pagsamahin ang pinakamagagandang ideya. Pumili ng 8+ reference na larawan.  Gumawa ng pininturahan na magaspang na kopya ng iyong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குறிக்கோள்: சிறந்த யோசனைகளை ஒன்றாக இணைக்கவும். 8+ குறிப்பு படங்களைத் தேர்ந்தெடுக்கவும். உங்கள் யோசனையின் தோராயமான நகலை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เป้าหมายวันนี้: รวบรวมไอเดียที่ดีที่สุดเข้าด้วยกัน เลือกภาพอ้างอิงอย่างน้อย 8 ภาพ แล้วสร้างสำเนาคร่าวๆ ของไอเดียของคุณ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hedefi: En iyi fikirleri bir araya getirin. 8'den fazla referans görseli seçin. Fikrinizin boyalı, kaba bir kopyasını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Мета на сьогодні: об'єднати найкращі ідеї разом. Виберіть 8+ зразків зображень. Створіть намальовану чорнову копію вашої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کا مقصد: بہترین خیالات کو ایک ساتھ جوڑیں۔ 8+ حوالہ جاتی تصاویر منتخب کریں۔  اپنے خیال کی پینٹ شدہ کچی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Kết hợp những ý tưởng hay nhất. Chọn 8+ hình ảnh tham khảo. Vẽ một bản phác thảo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75b528e578_0_7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75b528e578_0_7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reference images. I recommend a mix of photos and inspirational images.   Search with: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mbi 8 imazhe referuese. Unë rekomandoj një përzierje fotosh dhe imazhesh frymëzuese. Kërkoni me: 'tabelë humori' 'estetike' 'akrilik' 'pikturë vaji'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የማጣቀሻ ምስሎችን ይያዙ። የፎቶዎች ድብልቅ እና አነቃቂ ምስሎችን እመክራለሁ.   ፍለጋ በ: 'ሙድ ሰሌዳ' 'ውበት' 'acrylic' 'oil paint'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أكثر من 8 صور مرجعية. أنصحك بمزيج من الصور والصور الملهمة. ابحث باستخدام: "لوحة مزاجية"، "جمالية"، "أكريليك"، "لوحة زيتية".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Վերցրեք 8+ հղումային պատկերներ։ Ես խորհուրդ եմ տալիս լուսանկարների և ոգեշնչող պատկերների համադրություն։ Որոնեք՝ «տրամադրության տախտակ», «գեղագիտական», «ակրիլային», «յուղաներկ»։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Agafa més de 8 imatges de referència. Recomano una barreja de fotos i imatges inspiradores. Cerca amb: 'mood board' 'estètica' 'acrílic' 'pintura a l'oli'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收集8张以上的参考图片。我建议照片和灵感图片相结合。搜索关键词：‘情绪板’‘美学’‘丙烯画’‘油画’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minimaal 8 referentiebeelden. Ik raad een mix van foto's en inspirerende afbeeldingen aan. Zoek met: 'moodboard', 'esthetisch', 'acryl', 'olieverf'.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بیش از ۸ تصویر مرجع تهیه کنید. من ترکیبی از عکس‌ها و تصاویر الهام‌بخش را توصیه می‌کنم. با این عبارات جستجو کنید: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au moins 8 images de référence. Je recommande un mélange de photos et d'images inspirantes. Recherchez avec les mots-clés suivants : « tableau d'inspiration », « esthétique », « acrylique », « peinture à l'huile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Sammle mindestens acht Referenzbilder. Ich empfehle eine Mischung aus Fotos und Inspirationsbildern. Suche mit folgenden Begriffen: „Moodboard“, „Ästhetik“, „Acryl“, „Ölmalerei“.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સંદર્ભ છબીઓ લો. હું ફોટા અને પ્રેરણાદાયી છબીઓનું મિશ્રણ લેવાની ભલામણ કરું છું. આ રીતે શોધો: ‘મૂડ બોર્ડ’ ‘સૌંદર્યલક્ષી’ ‘એક્રેલિક’ ‘તેલ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संदर्भ चित्र प्राप्त करें। मैं फ़ोटो और प्रेरणादायक चित्रों का मिश्रण सुझाता हूँ। खोजें: 'मूड बोर्ड' 'सौंदर्यबोध' 'ऐक्रेलिक' 'ऑयल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Prendi più di 8 immagini di riferimento. Consiglio un mix di foto e immagini ispirazionali. Cerca con: "mood board", "estetica", "acrilico", "pittura a olio".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参考画像を8枚以上用意しましょう。写真とインスピレーションを与える画像をミックスすることをお勧めします。「ムードボード」「美的」「アクリル」「油絵」で検索してみてください。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8개 이상의 참고 이미지를 확보하세요. 사진과 영감을 주는 이미지를 섞어서 사용하는 것을 추천합니다. '무드 보드', '미적', '아크릴', '유화'로 검색해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Zêdetirî 8 wêneyên referansê bigirin. Ez pêşniyar dikim ku tevliheviyek ji wêne û wêneyên îlhamê hebe. Bi van bigere: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8+ imej rujukan. Saya mengesyorkan gabungan foto dan imej inspirasi.   Cari dengan: 'papan mood' 'estetik'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റഫറൻസ് ചിത്രങ്ങൾ എടുക്കുക. ഫോട്ടോകളുടെയും പ്രചോദനാത്മകമായ ചിത്രങ്ങളുടെയും ഒരു മിശ്രിതം ഞാൻ ശുപാർശ ചെയ്യുന്നു. 'മൂഡ് ബോർഡ്' 'സൗന്ദര്യാത്മകം' 'അക്രിലിക്' 'ഓയിൽ പെയിന്റിംഗ്' എന്നിവ ഉപയോഗിച്ച് തിരയുക.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८+ सन्दर्भ तस्बिरहरू लिनुहोस्। म तस्बिरहरू र प्रेरणादायी तस्बिरहरूको मिश्रण सिफारिस गर्छु। खोज्नुहोस्: 'मुड बोर्ड' 'सौंदर्य' 'एक्रेलिक' 'तेल चित्रकला'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8+ حوالې انځورونه واخلئ. زه د عکسونو او الهامي انځورونو ترکیب وړاندیز کوم. د دې سره لټون وکړئ: 'موډ بورډ' 'جمالیاتي' 'اکریلیک' 'تیل رنګ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Selecione pelo menos 8 imagens de referência. Recomendo uma mistura de fotos e imagens inspiradoras. Pesquise com: ‘mood board’, ‘estética’, ‘acrílico’, ‘pintura a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ਹਵਾਲੇ ਵਾਲੀਆਂ ਤਸਵੀਰਾਂ ਲਓ। ਮੈਂ ਫੋਟੋਆਂ ਅਤੇ ਪ੍ਰੇਰਨਾਦਾਇਕ ਤਸਵੀਰਾਂ ਦੇ ਮਿਸ਼ਰਣ ਦੀ ਸਿਫਾਰਸ਼ ਕਰਦਾ ਹਾਂ। ਇਸ ਨਾਲ ਖੋਜ ਕਰੋ: 'ਮੂਡ ਬੋਰਡ' 'ਸੁਹਜ' 'ਐਕਰੀਲਿਕ' 'ਤੇਲ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Возьмите не менее 8 референсных изображений. Рекомендую использовать как фотографии, так и вдохновляющие изображения. Поиск по ключевым словам: «доска настроения», «эстетика», «акрил», «масляная живопись».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Qabo 8+ sawiro tixraac Waxaan ku talinayaa isku dhafka sawirro iyo sawirro dhiirigelin leh.   Ku raadi: 'mood board' 'qurux' 'acrylic' 'saliid saliid'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al menos 8 imágenes de referencia. Recomiendo una combinación de fotos e imágenes inspiradoras. Busca con: «tablero de inspiración», «estética», «acrílico», «pintura al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gambar rujukan. Abdi nyarankeun campuran poto sareng gambar inspirational.   Pilarian nganggo: 'mood board' 'estetika'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Chukua picha 8+ za marejeleo. Ninapendekeza mchanganyiko wa picha na picha za kutia moyo.   Tafuta na: 'bodi ya mhemko' 'aesthetic' 'akriliki' 'uchoraji wa mafuta'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8+ referensbilder. Jag rekommenderar en blandning av foton och inspirationsbilder. Sök med: 'mood board' 'estetik' 'akryl' 'oljemålning'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8+ reference na larawan. Inirerekomenda ko ang isang halo ng mga larawan at mga inspirational na larawan.   Maghanap gamit ang: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குறிப்பு படங்களை எடுக்கவும். புகைப்படங்கள் மற்றும் ஊக்கமளிக்கும் படங்களின் கலவையை நான் பரிந்துரைக்கிறேன். 'mood board' 'aesthetic' 'acrylic' 'oil painting' எனத் தேடவும்.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หยิบภาพอ้างอิงอย่างน้อย 8 ภาพขึ้นไป แนะนำให้มีทั้งภาพถ่ายและภาพที่สร้างแรงบันดาลใจ ค้นหาด้วย: ‘มู้ดบอร์ด’ ‘สุนทรียะ’ ‘อะคริลิก’ ‘ภาพวาดสีน้ำมัน’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8'den fazla referans görseli edinin. Fotoğraf ve ilham verici görsellerin bir karışımını öneririm. Şunlarla arayın: "ruh hali panosu", "estetik", "akrilik", "yağlıboya"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حوالہ جات کی تصاویر حاصل کریں۔ میں تصاویر اور متاثر کن تصاویر کے مرکب کی تجویز کرتا ہوں۔   اس کے ساتھ تلاش کریں: 'موڈ بورڈ' 'جمالیاتی' 'ایکریلک' 'آئل پینٹنگ'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hơn 8 hình ảnh tham khảo. Tôi khuyên bạn nên kết hợp ảnh chụp và hình ảnh truyền cảm hứng. Tìm kiếm với: 'bảng tâm trạng', 'thẩm mỹ', 'acrylic', 'tranh sơn dầu'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b663ee09e5_0_12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b663ee09e5_0_1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5b528e578_0_9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275b528e578_0_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0899df3a1a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0899df3a1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cd3027b77d_0_5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cd3027b77d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cd3027b77d_0_6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cd3027b77d_0_6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08117c5bb5_0_2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08117c5bb5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c35265b1d7_0_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c35265b1d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75b528e578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75b528e578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Developing ideas for the acrylic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Zhvillimi i ideve për pikturën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 acrylic ስዕል ሀሳቦችን ማዳበር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أفكار للرسم بالاكريليك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գաղափարների մշակում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idees per 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为丙烯画构思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Ideeën ontwikkelen voor het acrylschilderij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 پردازی برای نقاشی با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d'idées pour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 für das Acrylgemälde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માટે વિચારો વિકસાવવી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 लिए विचार विकसित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idee per 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アクリル絵画のアイデアを練る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그림에 대한 아이디어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ramanên ji bo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Membangunkan idea untuk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പെയിന്റിംഗിനുള്ള ആശയങ്ങൾ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चित्रकलाको लागि विचारहरू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لپاره د نظرونو رامینځته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Desenvolvendo ideias para 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ਲਈ ਵਿਚਾਰ ਵਿਕਸਤ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Разработка идей для акриловой живописи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идеја за акрилно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fikradaha rinjiyeynta akriliga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ideas para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Ngembangkeun ide pikeun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Kuendeleza mawazo ya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idéer för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ideya para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ஓவியத்திற்கான யோசனைகளை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การพัฒนาไอเดียสำหรับการวาดภาพอะคริลิก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için fikir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ідей для акрилового живопису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کے لیے آئیڈیاز تیار کرنا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 cho bức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1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1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12.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twitter.com/WeirdMedieval" TargetMode="External"/><Relationship Id="rId4" Type="http://schemas.openxmlformats.org/officeDocument/2006/relationships/hyperlink" Target="https://digital.bodleian.ox.ac.uk/objects/30ed37cd-9977-45fb-852f-03e328caa199/surfaces/6030fd27-36b8-4ba7-a05e-3c70bdddaf20/" TargetMode="External"/><Relationship Id="rId5"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p:cNvPicPr preferRelativeResize="0"/>
          <p:nvPr/>
        </p:nvPicPr>
        <p:blipFill>
          <a:blip r:embed="rId3">
            <a:alphaModFix/>
          </a:blip>
          <a:stretch>
            <a:fillRect/>
          </a:stretch>
        </p:blipFill>
        <p:spPr>
          <a:xfrm>
            <a:off x="0" y="-9"/>
            <a:ext cx="9143997" cy="6858010"/>
          </a:xfrm>
          <a:prstGeom prst="rect">
            <a:avLst/>
          </a:prstGeom>
          <a:noFill/>
          <a:ln>
            <a:noFill/>
          </a:ln>
        </p:spPr>
      </p:pic>
      <p:sp>
        <p:nvSpPr>
          <p:cNvPr id="116" name="Google Shape;116;p26"/>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17" name="Google Shape;117;p26"/>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18" name="Google Shape;118;p26"/>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19" name="Google Shape;119;p26"/>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20" name="Google Shape;120;p26"/>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21" name="Google Shape;121;p26"/>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22" name="Google Shape;122;p26"/>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descr="Title" id="176" name="Google Shape;176;p35"/>
          <p:cNvSpPr txBox="1"/>
          <p:nvPr/>
        </p:nvSpPr>
        <p:spPr>
          <a:xfrm>
            <a:off x="-5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Collaging your ideas is smart!</a:t>
            </a:r>
            <a:endParaRPr sz="4800">
              <a:solidFill>
                <a:srgbClr val="FFFFFF"/>
              </a:solidFill>
              <a:latin typeface="Oswald"/>
              <a:ea typeface="Oswald"/>
              <a:cs typeface="Oswald"/>
              <a:sym typeface="Oswald"/>
            </a:endParaRPr>
          </a:p>
        </p:txBody>
      </p:sp>
      <p:sp>
        <p:nvSpPr>
          <p:cNvPr descr="Translations" id="177" name="Google Shape;177;p35"/>
          <p:cNvSpPr txBox="1"/>
          <p:nvPr/>
        </p:nvSpPr>
        <p:spPr>
          <a:xfrm>
            <a:off x="-50" y="1371600"/>
            <a:ext cx="9144000" cy="5033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100">
                <a:solidFill>
                  <a:srgbClr val="AAAAAA"/>
                </a:solidFill>
                <a:latin typeface="Average"/>
                <a:ea typeface="Average"/>
                <a:cs typeface="Average"/>
                <a:sym typeface="Average"/>
              </a:rPr>
              <a:t>إن تجميع أفكارك هو أمر ذكي!</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将你的想法拼贴起来真是个好主意！</a:t>
            </a:r>
            <a:endParaRPr sz="2100">
              <a:solidFill>
                <a:srgbClr val="AAAAAA"/>
              </a:solidFill>
              <a:latin typeface="Average"/>
              <a:ea typeface="Average"/>
              <a:cs typeface="Average"/>
              <a:sym typeface="Average"/>
            </a:endParaRPr>
          </a:p>
          <a:p>
            <a:pPr indent="0" lvl="0" marL="0" rtl="1" algn="ctr">
              <a:spcBef>
                <a:spcPts val="1000"/>
              </a:spcBef>
              <a:spcAft>
                <a:spcPts val="0"/>
              </a:spcAft>
              <a:buNone/>
            </a:pPr>
            <a:r>
              <a:rPr lang="en" sz="2100">
                <a:solidFill>
                  <a:srgbClr val="AAAAAA"/>
                </a:solidFill>
                <a:latin typeface="Average"/>
                <a:ea typeface="Average"/>
                <a:cs typeface="Average"/>
                <a:sym typeface="Average"/>
              </a:rPr>
              <a:t>کنار هم گذاشتن ایده‌ها هوشمندانه است!</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Ideen in Collagen zu ordnen ist clever!</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अपने विचारों को एकत्रित करना बुद्धिमानी है!</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아이디어를 콜라주하는 건 똑똑한 일이에요!</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Berhevkirina ramanên te jîr 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Колажирање ваших идеја је паметно!</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¡Combina tus ideas mediante collages es una idea inteligente!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Ang pag-collage ng iyong mga ideya ay matalino!</a:t>
            </a:r>
            <a:endParaRPr sz="2100">
              <a:solidFill>
                <a:srgbClr val="AAAAAA"/>
              </a:solidFill>
              <a:latin typeface="Average"/>
              <a:ea typeface="Average"/>
              <a:cs typeface="Average"/>
              <a:sym typeface="Average"/>
            </a:endParaRPr>
          </a:p>
          <a:p>
            <a:pPr indent="0" lvl="0" marL="0" rtl="0" algn="ctr">
              <a:spcBef>
                <a:spcPts val="1000"/>
              </a:spcBef>
              <a:spcAft>
                <a:spcPts val="1000"/>
              </a:spcAft>
              <a:buNone/>
            </a:pPr>
            <a:r>
              <a:rPr lang="en" sz="2100">
                <a:solidFill>
                  <a:srgbClr val="AAAAAA"/>
                </a:solidFill>
                <a:latin typeface="Average"/>
                <a:ea typeface="Average"/>
                <a:cs typeface="Average"/>
                <a:sym typeface="Average"/>
              </a:rPr>
              <a:t>Об'єднання ідей у ​​колаж – це розумно!</a:t>
            </a:r>
            <a:endParaRPr sz="3400">
              <a:solidFill>
                <a:srgbClr val="CACAC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7"/>
          <p:cNvSpPr txBox="1"/>
          <p:nvPr/>
        </p:nvSpPr>
        <p:spPr>
          <a:xfrm>
            <a:off x="0" y="0"/>
            <a:ext cx="5036100" cy="227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187" name="Google Shape;187;p37"/>
          <p:cNvSpPr txBox="1"/>
          <p:nvPr/>
        </p:nvSpPr>
        <p:spPr>
          <a:xfrm>
            <a:off x="5036100"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Brooklyn</a:t>
            </a:r>
            <a:r>
              <a:rPr lang="en" sz="4000">
                <a:solidFill>
                  <a:srgbClr val="FFFFFF"/>
                </a:solidFill>
                <a:latin typeface="Average"/>
                <a:ea typeface="Average"/>
                <a:cs typeface="Average"/>
                <a:sym typeface="Average"/>
              </a:rPr>
              <a:t> - </a:t>
            </a:r>
            <a:r>
              <a:rPr b="1" lang="en" sz="4000">
                <a:solidFill>
                  <a:srgbClr val="00FF00"/>
                </a:solidFill>
                <a:latin typeface="Average"/>
                <a:ea typeface="Average"/>
                <a:cs typeface="Average"/>
                <a:sym typeface="Average"/>
              </a:rPr>
              <a:t>40%</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Cat</a:t>
            </a:r>
            <a:r>
              <a:rPr lang="en" sz="4000">
                <a:solidFill>
                  <a:srgbClr val="FFFFFF"/>
                </a:solidFill>
                <a:latin typeface="Average"/>
                <a:ea typeface="Average"/>
                <a:cs typeface="Average"/>
                <a:sym typeface="Average"/>
              </a:rPr>
              <a:t> - </a:t>
            </a:r>
            <a:r>
              <a:rPr b="1" lang="en" sz="4000">
                <a:solidFill>
                  <a:srgbClr val="00FF00"/>
                </a:solidFill>
                <a:latin typeface="Average"/>
                <a:ea typeface="Average"/>
                <a:cs typeface="Average"/>
                <a:sym typeface="Average"/>
              </a:rPr>
              <a:t>25%</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Cristian </a:t>
            </a:r>
            <a:r>
              <a:rPr lang="en" sz="4000">
                <a:solidFill>
                  <a:srgbClr val="FFFFFF"/>
                </a:solidFill>
                <a:latin typeface="Average"/>
                <a:ea typeface="Average"/>
                <a:cs typeface="Average"/>
                <a:sym typeface="Average"/>
              </a:rPr>
              <a:t>- </a:t>
            </a:r>
            <a:r>
              <a:rPr b="1" lang="en" sz="4000">
                <a:solidFill>
                  <a:srgbClr val="00FF00"/>
                </a:solidFill>
                <a:latin typeface="Average"/>
                <a:ea typeface="Average"/>
                <a:cs typeface="Average"/>
                <a:sym typeface="Average"/>
              </a:rPr>
              <a:t>10%</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Gabriel</a:t>
            </a:r>
            <a:r>
              <a:rPr lang="en" sz="4000">
                <a:solidFill>
                  <a:srgbClr val="FFFFFF"/>
                </a:solidFill>
                <a:latin typeface="Average"/>
                <a:ea typeface="Average"/>
                <a:cs typeface="Average"/>
                <a:sym typeface="Average"/>
              </a:rPr>
              <a:t> - </a:t>
            </a:r>
            <a:r>
              <a:rPr b="1" lang="en" sz="4000">
                <a:solidFill>
                  <a:srgbClr val="00FF00"/>
                </a:solidFill>
                <a:latin typeface="Average"/>
                <a:ea typeface="Average"/>
                <a:cs typeface="Average"/>
                <a:sym typeface="Average"/>
              </a:rPr>
              <a:t>15%</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Kurt G</a:t>
            </a:r>
            <a:r>
              <a:rPr lang="en" sz="4000">
                <a:solidFill>
                  <a:srgbClr val="FFFFFF"/>
                </a:solidFill>
                <a:latin typeface="Average"/>
                <a:ea typeface="Average"/>
                <a:cs typeface="Average"/>
                <a:sym typeface="Average"/>
              </a:rPr>
              <a:t> - </a:t>
            </a:r>
            <a:r>
              <a:rPr b="1" lang="en" sz="4000">
                <a:solidFill>
                  <a:srgbClr val="00FF00"/>
                </a:solidFill>
                <a:latin typeface="Average"/>
                <a:ea typeface="Average"/>
                <a:cs typeface="Average"/>
                <a:sym typeface="Average"/>
              </a:rPr>
              <a:t>40%</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Kurt V </a:t>
            </a:r>
            <a:r>
              <a:rPr lang="en" sz="4000">
                <a:solidFill>
                  <a:srgbClr val="FFFFFF"/>
                </a:solidFill>
                <a:latin typeface="Average"/>
                <a:ea typeface="Average"/>
                <a:cs typeface="Average"/>
                <a:sym typeface="Average"/>
              </a:rPr>
              <a:t>- </a:t>
            </a:r>
            <a:r>
              <a:rPr b="1" lang="en" sz="4000">
                <a:solidFill>
                  <a:srgbClr val="00FF00"/>
                </a:solidFill>
                <a:latin typeface="Average"/>
                <a:ea typeface="Average"/>
                <a:cs typeface="Average"/>
                <a:sym typeface="Average"/>
              </a:rPr>
              <a:t>45%</a:t>
            </a:r>
            <a:endParaRPr sz="4000">
              <a:solidFill>
                <a:srgbClr val="FFFFFF"/>
              </a:solidFill>
              <a:latin typeface="Average"/>
              <a:ea typeface="Average"/>
              <a:cs typeface="Average"/>
              <a:sym typeface="Average"/>
            </a:endParaRPr>
          </a:p>
          <a:p>
            <a:pPr indent="0" lvl="0" marL="0" rtl="0" algn="ctr">
              <a:lnSpc>
                <a:spcPct val="115000"/>
              </a:lnSpc>
              <a:spcBef>
                <a:spcPts val="0"/>
              </a:spcBef>
              <a:spcAft>
                <a:spcPts val="0"/>
              </a:spcAft>
              <a:buNone/>
            </a:pPr>
            <a:r>
              <a:rPr b="1" lang="en" sz="4000">
                <a:solidFill>
                  <a:srgbClr val="FFFFFF"/>
                </a:solidFill>
                <a:latin typeface="Average"/>
                <a:ea typeface="Average"/>
                <a:cs typeface="Average"/>
                <a:sym typeface="Average"/>
              </a:rPr>
              <a:t>Maddy </a:t>
            </a:r>
            <a:r>
              <a:rPr lang="en" sz="4000">
                <a:solidFill>
                  <a:srgbClr val="FFFFFF"/>
                </a:solidFill>
                <a:latin typeface="Average"/>
                <a:ea typeface="Average"/>
                <a:cs typeface="Average"/>
                <a:sym typeface="Average"/>
              </a:rPr>
              <a:t>- </a:t>
            </a:r>
            <a:r>
              <a:rPr b="1" lang="en" sz="4000">
                <a:solidFill>
                  <a:srgbClr val="00FF00"/>
                </a:solidFill>
                <a:latin typeface="Average"/>
                <a:ea typeface="Average"/>
                <a:cs typeface="Average"/>
                <a:sym typeface="Average"/>
              </a:rPr>
              <a:t>50%</a:t>
            </a:r>
            <a:endParaRPr sz="4000">
              <a:solidFill>
                <a:srgbClr val="FFFFFF"/>
              </a:solidFill>
              <a:latin typeface="Average"/>
              <a:ea typeface="Average"/>
              <a:cs typeface="Average"/>
              <a:sym typeface="Average"/>
            </a:endParaRPr>
          </a:p>
        </p:txBody>
      </p:sp>
      <p:sp>
        <p:nvSpPr>
          <p:cNvPr descr="Translations" id="188" name="Google Shape;188;p37"/>
          <p:cNvSpPr txBox="1"/>
          <p:nvPr/>
        </p:nvSpPr>
        <p:spPr>
          <a:xfrm>
            <a:off x="0" y="2277900"/>
            <a:ext cx="5036100" cy="4580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النقاط الحالية مخصصة فقط لجمع وتركيب الصور المرجعية</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当前积分仅用于收集和拼贴参考照片</a:t>
            </a:r>
            <a:endParaRPr>
              <a:solidFill>
                <a:srgbClr val="AAAAAA"/>
              </a:solidFill>
              <a:latin typeface="Average"/>
              <a:ea typeface="Average"/>
              <a:cs typeface="Average"/>
              <a:sym typeface="Average"/>
            </a:endParaRPr>
          </a:p>
          <a:p>
            <a:pPr indent="0" lvl="0" marL="0" rtl="1" algn="r">
              <a:spcBef>
                <a:spcPts val="500"/>
              </a:spcBef>
              <a:spcAft>
                <a:spcPts val="0"/>
              </a:spcAft>
              <a:buNone/>
            </a:pPr>
            <a:r>
              <a:rPr lang="en">
                <a:solidFill>
                  <a:srgbClr val="AAAAAA"/>
                </a:solidFill>
                <a:latin typeface="Average"/>
                <a:ea typeface="Average"/>
                <a:cs typeface="Average"/>
                <a:sym typeface="Average"/>
              </a:rPr>
              <a:t>نکات فعلی فقط برای جمع‌آوری و کلاژ عکس‌های مرجع</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Aktuelle Punkte NUR zum Sammeln und Collagen von Referenzfotos</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वर्तमान बिंदु केवल संदर्भ फ़ोटो एकत्र करने और कोलाज करने के लिए</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참고 사진 수집 및 콜라주를 위한 현재 포인트</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Xalên heyî JUST ji bo berhevkirin û kolajkirina wêneyên referansê</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Puntos actuales SOLO para recopilar y hacer collages de fotos de referencia</a:t>
            </a:r>
            <a:endParaRPr>
              <a:solidFill>
                <a:srgbClr val="AAAAAA"/>
              </a:solidFill>
              <a:latin typeface="Average"/>
              <a:ea typeface="Average"/>
              <a:cs typeface="Average"/>
              <a:sym typeface="Average"/>
            </a:endParaRPr>
          </a:p>
          <a:p>
            <a:pPr indent="0" lvl="0" marL="0" rtl="0" algn="l">
              <a:spcBef>
                <a:spcPts val="500"/>
              </a:spcBef>
              <a:spcAft>
                <a:spcPts val="0"/>
              </a:spcAft>
              <a:buNone/>
            </a:pPr>
            <a:r>
              <a:rPr lang="en">
                <a:solidFill>
                  <a:srgbClr val="AAAAAA"/>
                </a:solidFill>
                <a:latin typeface="Average"/>
                <a:ea typeface="Average"/>
                <a:cs typeface="Average"/>
                <a:sym typeface="Average"/>
              </a:rPr>
              <a:t>Mga kasalukuyang puntos PARA LANG sa pagkolekta at pag-collag ng mga reference na larawan</a:t>
            </a:r>
            <a:endParaRPr>
              <a:solidFill>
                <a:srgbClr val="AAAAAA"/>
              </a:solidFill>
              <a:latin typeface="Average"/>
              <a:ea typeface="Average"/>
              <a:cs typeface="Average"/>
              <a:sym typeface="Average"/>
            </a:endParaRPr>
          </a:p>
          <a:p>
            <a:pPr indent="0" lvl="0" marL="0" rtl="0" algn="l">
              <a:spcBef>
                <a:spcPts val="500"/>
              </a:spcBef>
              <a:spcAft>
                <a:spcPts val="500"/>
              </a:spcAft>
              <a:buNone/>
            </a:pPr>
            <a:r>
              <a:rPr lang="en">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7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graphicFrame>
        <p:nvGraphicFramePr>
          <p:cNvPr id="197" name="Google Shape;197;p39"/>
          <p:cNvGraphicFramePr/>
          <p:nvPr/>
        </p:nvGraphicFramePr>
        <p:xfrm>
          <a:off x="234800" y="0"/>
          <a:ext cx="3000000" cy="3000000"/>
        </p:xfrm>
        <a:graphic>
          <a:graphicData uri="http://schemas.openxmlformats.org/drawingml/2006/table">
            <a:tbl>
              <a:tblPr>
                <a:noFill/>
                <a:tableStyleId>{44379CF7-3DD6-4768-B478-C4E77811EE1E}</a:tableStyleId>
              </a:tblPr>
              <a:tblGrid>
                <a:gridCol w="1734875"/>
                <a:gridCol w="1734875"/>
                <a:gridCol w="1734875"/>
                <a:gridCol w="1734875"/>
                <a:gridCol w="1734875"/>
              </a:tblGrid>
              <a:tr h="7927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508400">
                <a:tc>
                  <a:txBody>
                    <a:bodyPr/>
                    <a:lstStyle/>
                    <a:p>
                      <a:pPr indent="0" lvl="0" marL="0" rtl="0" algn="ctr">
                        <a:lnSpc>
                          <a:spcPct val="115000"/>
                        </a:lnSpc>
                        <a:spcBef>
                          <a:spcPts val="0"/>
                        </a:spcBef>
                        <a:spcAft>
                          <a:spcPts val="0"/>
                        </a:spcAft>
                        <a:buNone/>
                      </a:pPr>
                      <a:r>
                        <a:rPr lang="en" sz="2100">
                          <a:solidFill>
                            <a:srgbClr val="B6D7A8"/>
                          </a:solidFill>
                          <a:latin typeface="Oswald"/>
                          <a:ea typeface="Oswald"/>
                          <a:cs typeface="Oswald"/>
                          <a:sym typeface="Oswald"/>
                        </a:rPr>
                        <a:t>Happy New Year</a:t>
                      </a:r>
                      <a:endParaRPr sz="21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508400">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sz="18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8400">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15</a:t>
                      </a:r>
                      <a:endParaRPr sz="18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19</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508400">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23</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2">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r>
              <a:tr h="508400">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Be awesome😀!</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8400">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9</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508400">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13</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15</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8400">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Heritage Day</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8400">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067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5</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7</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0675">
                <a:tc gridSpan="5">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March Break!</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508400">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18</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1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graphicFrame>
        <p:nvGraphicFramePr>
          <p:cNvPr id="202" name="Google Shape;202;p40"/>
          <p:cNvGraphicFramePr/>
          <p:nvPr/>
        </p:nvGraphicFramePr>
        <p:xfrm>
          <a:off x="25" y="0"/>
          <a:ext cx="3000000" cy="3000000"/>
        </p:xfrm>
        <a:graphic>
          <a:graphicData uri="http://schemas.openxmlformats.org/drawingml/2006/table">
            <a:tbl>
              <a:tblPr>
                <a:noFill/>
                <a:tableStyleId>{38F666B7-1356-47DB-8380-5276BF458CA1}</a:tableStyleId>
              </a:tblPr>
              <a:tblGrid>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gridCol w="415625"/>
              </a:tblGrid>
              <a:tr h="860900">
                <a:tc gridSpan="22">
                  <a:txBody>
                    <a:bodyPr/>
                    <a:lstStyle/>
                    <a:p>
                      <a:pPr indent="0" lvl="0" marL="0" rtl="0" algn="ctr">
                        <a:spcBef>
                          <a:spcPts val="0"/>
                        </a:spcBef>
                        <a:spcAft>
                          <a:spcPts val="0"/>
                        </a:spcAft>
                        <a:buNone/>
                      </a:pPr>
                      <a:r>
                        <a:rPr lang="en" sz="3600">
                          <a:solidFill>
                            <a:schemeClr val="dk1"/>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8609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136200">
                <a:tc gridSpan="5">
                  <a:txBody>
                    <a:bodyPr/>
                    <a:lstStyle/>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Skill building</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بناء المهارات</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技能培养</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スキルの構築</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스킬 빌딩</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Desarrollo de habilidades</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Формування навичок</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Kĩ năng xây dựng</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gridSpan="3">
                  <a:txBody>
                    <a:bodyPr/>
                    <a:lstStyle/>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Mini painting</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chemeClr val="dk1"/>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بناء لوحة صغيرة</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迷你画</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ミニペインティング</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미니 페인팅</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mini pintura</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Міні живопис</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bức tranh nhỏ</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4">
                  <a:txBody>
                    <a:bodyPr/>
                    <a:lstStyle/>
                    <a:p>
                      <a:pPr indent="0" lvl="0" marL="0" rtl="0" algn="l">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Idea development</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تطوير الفكرة</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创意发展</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アイデア開発</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아이디어 개발</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Desarrollo de ideas</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Розвиток ідеї</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phát triển ý tưởng</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gridSpan="2">
                  <a:txBody>
                    <a:bodyPr/>
                    <a:lstStyle/>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Line drawing</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خط الرسم</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画线</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線画</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선 그리기</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Dibujo lineal</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100">
                          <a:solidFill>
                            <a:schemeClr val="dk1"/>
                          </a:solidFill>
                          <a:latin typeface="Open Sans"/>
                          <a:ea typeface="Open Sans"/>
                          <a:cs typeface="Open Sans"/>
                          <a:sym typeface="Open Sans"/>
                        </a:rPr>
                        <a:t>Штриховий малюнок</a:t>
                      </a:r>
                      <a:endParaRPr sz="11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Vẽ đường thẳng</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First layer</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الطبقة الأولى</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第一层</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最初の層</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첫 번째 레이어</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Primera capa</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Перший шар</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Lớp đầu tiên</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Second layer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طبقه ثانيه</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第二层</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2層目</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두 번째 레이어</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Segunda capa</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Другий шар</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rPr lang="en" sz="1200">
                          <a:solidFill>
                            <a:schemeClr val="dk1"/>
                          </a:solidFill>
                          <a:latin typeface="Open Sans"/>
                          <a:ea typeface="Open Sans"/>
                          <a:cs typeface="Open Sans"/>
                          <a:sym typeface="Open Sans"/>
                        </a:rPr>
                        <a:t>Lớp thứ hai</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rPr b="1" lang="en" sz="1200">
                          <a:solidFill>
                            <a:schemeClr val="dk1"/>
                          </a:solidFill>
                          <a:latin typeface="Open Sans"/>
                          <a:ea typeface="Open Sans"/>
                          <a:cs typeface="Open Sans"/>
                          <a:sym typeface="Open Sans"/>
                        </a:rPr>
                        <a:t>Adjustment</a:t>
                      </a:r>
                      <a:endParaRPr b="1"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تعديل</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调整</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調整</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조정</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Ajustamiento</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Коригування</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200">
                          <a:solidFill>
                            <a:schemeClr val="dk1"/>
                          </a:solidFill>
                          <a:latin typeface="Open Sans"/>
                          <a:ea typeface="Open Sans"/>
                          <a:cs typeface="Open Sans"/>
                          <a:sym typeface="Open Sans"/>
                        </a:rPr>
                        <a:t>điều chỉnh</a:t>
                      </a:r>
                      <a:endParaRPr sz="1200">
                        <a:solidFill>
                          <a:schemeClr val="dk1"/>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descr="All text" id="207" name="Google Shape;207;p41"/>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08" name="Google Shape;208;p41"/>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09" name="Google Shape;209;p41"/>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10" name="Google Shape;210;p41"/>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11" name="Google Shape;211;p41"/>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12" name="Google Shape;212;p41"/>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13" name="Google Shape;213;p41"/>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descr="Title" id="218" name="Google Shape;218;p4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900">
                <a:solidFill>
                  <a:srgbClr val="FFFFFF"/>
                </a:solidFill>
                <a:latin typeface="Oswald"/>
                <a:ea typeface="Oswald"/>
                <a:cs typeface="Oswald"/>
                <a:sym typeface="Oswald"/>
              </a:rPr>
              <a:t>Do you have </a:t>
            </a:r>
            <a:r>
              <a:rPr lang="en" sz="6900">
                <a:solidFill>
                  <a:srgbClr val="00FF00"/>
                </a:solidFill>
                <a:latin typeface="Oswald"/>
                <a:ea typeface="Oswald"/>
                <a:cs typeface="Oswald"/>
                <a:sym typeface="Oswald"/>
              </a:rPr>
              <a:t>two or more</a:t>
            </a:r>
            <a:r>
              <a:rPr lang="en" sz="6900">
                <a:solidFill>
                  <a:srgbClr val="FFFFFF"/>
                </a:solidFill>
                <a:latin typeface="Oswald"/>
                <a:ea typeface="Oswald"/>
                <a:cs typeface="Oswald"/>
                <a:sym typeface="Oswald"/>
              </a:rPr>
              <a:t> images to combine together?</a:t>
            </a:r>
            <a:endParaRPr sz="6900">
              <a:solidFill>
                <a:srgbClr val="AAAAAA"/>
              </a:solidFill>
              <a:latin typeface="Average"/>
              <a:ea typeface="Average"/>
              <a:cs typeface="Average"/>
              <a:sym typeface="Average"/>
            </a:endParaRPr>
          </a:p>
        </p:txBody>
      </p:sp>
      <p:sp>
        <p:nvSpPr>
          <p:cNvPr descr="Translations" id="219" name="Google Shape;219;p4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لديك صورتين أو أكثر تريد دمجهما معًا؟</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您有两张或多张图片需要合并吗？</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دو یا چند تصویر برای ترکیب با هم دارید؟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Haben Sie zwei oder mehr Bilder, die Sie miteinander kombinieren möchten?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पास एक साथ जोड़ने के लिए दो या अधिक छवियां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두 개 이상의 이미지를 결합하고 싶으신가요?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du an jî zêdetir wêne hene ku hûn bi hev re bikin yek?</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имате две или више слика које желите да спојите?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¿Tienes dos o más imágenes para combinar?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ka bang dalawa o higit pang mga larawang pagsasama-samahin?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вас є два чи більше зображень для об'єднання?</a:t>
            </a:r>
            <a:endParaRPr sz="3200">
              <a:solidFill>
                <a:srgbClr val="CACACA"/>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descr="Title" id="224" name="Google Shape;224;p4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Is your idea </a:t>
            </a:r>
            <a:r>
              <a:rPr lang="en" sz="6400">
                <a:solidFill>
                  <a:srgbClr val="00FF00"/>
                </a:solidFill>
                <a:latin typeface="Oswald"/>
                <a:ea typeface="Oswald"/>
                <a:cs typeface="Oswald"/>
                <a:sym typeface="Oswald"/>
              </a:rPr>
              <a:t>unusual</a:t>
            </a:r>
            <a:r>
              <a:rPr lang="en" sz="6400">
                <a:solidFill>
                  <a:srgbClr val="FFFFFF"/>
                </a:solidFill>
                <a:latin typeface="Oswald"/>
                <a:ea typeface="Oswald"/>
                <a:cs typeface="Oswald"/>
                <a:sym typeface="Oswald"/>
              </a:rPr>
              <a:t>, </a:t>
            </a:r>
            <a:r>
              <a:rPr lang="en" sz="6400">
                <a:solidFill>
                  <a:srgbClr val="00FF00"/>
                </a:solidFill>
                <a:latin typeface="Oswald"/>
                <a:ea typeface="Oswald"/>
                <a:cs typeface="Oswald"/>
                <a:sym typeface="Oswald"/>
              </a:rPr>
              <a:t>unique</a:t>
            </a:r>
            <a:r>
              <a:rPr lang="en" sz="6400">
                <a:solidFill>
                  <a:srgbClr val="FFFFFF"/>
                </a:solidFill>
                <a:latin typeface="Oswald"/>
                <a:ea typeface="Oswald"/>
                <a:cs typeface="Oswald"/>
                <a:sym typeface="Oswald"/>
              </a:rPr>
              <a:t>, or </a:t>
            </a:r>
            <a:r>
              <a:rPr lang="en" sz="6400">
                <a:solidFill>
                  <a:srgbClr val="00FF00"/>
                </a:solidFill>
                <a:latin typeface="Oswald"/>
                <a:ea typeface="Oswald"/>
                <a:cs typeface="Oswald"/>
                <a:sym typeface="Oswald"/>
              </a:rPr>
              <a:t>thoughtful</a:t>
            </a:r>
            <a:r>
              <a:rPr lang="en" sz="6400">
                <a:solidFill>
                  <a:srgbClr val="FFFFFF"/>
                </a:solidFill>
                <a:latin typeface="Oswald"/>
                <a:ea typeface="Oswald"/>
                <a:cs typeface="Oswald"/>
                <a:sym typeface="Oswald"/>
              </a:rPr>
              <a:t>?</a:t>
            </a:r>
            <a:endParaRPr sz="6400">
              <a:solidFill>
                <a:srgbClr val="AAAAAA"/>
              </a:solidFill>
              <a:latin typeface="Average"/>
              <a:ea typeface="Average"/>
              <a:cs typeface="Average"/>
              <a:sym typeface="Average"/>
            </a:endParaRPr>
          </a:p>
        </p:txBody>
      </p:sp>
      <p:sp>
        <p:nvSpPr>
          <p:cNvPr descr="Translations" id="225" name="Google Shape;225;p4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فكرتك غير عادية، أو فريدة من نوعها، أو مدروسة؟</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你的想法是否不同寻常、独一无二或富有创意？</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ایده شما غیرمعمول، منحصر به فرد یا متفکرانه است؟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Ist Ihre Idee ungewöhnlich, einzigartig oder durchdacht?</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विचार असामान्य, अनोखा या विचारशील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귀하의 아이디어는 특이하고, 독특하고, 사려 깊습니까?</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fikra te neasayî, bêhempa, an jî bi hizir 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је ваша идеја необична, јединствена или промишљена?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¿Tu idea es inusual, única o reflexiva?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iyong ideya ba ay hindi karaniwan, natatangi, o maalalahanin?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Ваша ідея незвичайна, унікальна чи продумана?</a:t>
            </a:r>
            <a:endParaRPr sz="3100">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descr="Title" id="230" name="Google Shape;230;p4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600">
                <a:solidFill>
                  <a:srgbClr val="FFFFFF"/>
                </a:solidFill>
                <a:latin typeface="Oswald"/>
                <a:ea typeface="Oswald"/>
                <a:cs typeface="Oswald"/>
                <a:sym typeface="Oswald"/>
              </a:rPr>
              <a:t>Does your idea show your </a:t>
            </a:r>
            <a:r>
              <a:rPr lang="en" sz="6600">
                <a:solidFill>
                  <a:srgbClr val="00FF00"/>
                </a:solidFill>
                <a:latin typeface="Oswald"/>
                <a:ea typeface="Oswald"/>
                <a:cs typeface="Oswald"/>
                <a:sym typeface="Oswald"/>
              </a:rPr>
              <a:t>texture </a:t>
            </a:r>
            <a:r>
              <a:rPr lang="en" sz="6600">
                <a:solidFill>
                  <a:srgbClr val="FFFFFF"/>
                </a:solidFill>
                <a:latin typeface="Oswald"/>
                <a:ea typeface="Oswald"/>
                <a:cs typeface="Oswald"/>
                <a:sym typeface="Oswald"/>
              </a:rPr>
              <a:t>skills?</a:t>
            </a:r>
            <a:endParaRPr sz="6600">
              <a:solidFill>
                <a:srgbClr val="AAAAAA"/>
              </a:solidFill>
              <a:latin typeface="Average"/>
              <a:ea typeface="Average"/>
              <a:cs typeface="Average"/>
              <a:sym typeface="Average"/>
            </a:endParaRPr>
          </a:p>
        </p:txBody>
      </p:sp>
      <p:sp>
        <p:nvSpPr>
          <p:cNvPr descr="Translations" id="231" name="Google Shape;231;p4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هل فكرتك تظهر مهاراتك في الملمس؟</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你的设计作品是否展现了你的纹理处理技巧？</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آیا ایده شما مهارت بافت شما را نشان می‌دهد؟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Zeigt Ihre Idee Ihre Fähigkeiten im Bereich Texturierung?</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क्या आपका विचार आपकी बनावट कौशल को दर्शाता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당신의 아이디어는 당신의 질감 기술을 보여줍니까?</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Ma fikra te jêhatîyên te yên teksturkirinê nîşan dide?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Да ли ваша идеја показује ваше вештине текстурирања?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¿Tu idea demuestra tus habilidades con las texturas?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iyong ideya ba ay nagpapakita ng iyong mga kakayahan sa texture?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Чи ваша ідея демонструє ваші навички текстурування?</a:t>
            </a:r>
            <a:endParaRPr sz="3200">
              <a:solidFill>
                <a:srgbClr val="CACAC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7"/>
          <p:cNvSpPr txBox="1"/>
          <p:nvPr/>
        </p:nvSpPr>
        <p:spPr>
          <a:xfrm>
            <a:off x="0" y="0"/>
            <a:ext cx="366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Today’s goal</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00FF00"/>
                </a:solidFill>
                <a:latin typeface="Average"/>
                <a:ea typeface="Average"/>
                <a:cs typeface="Average"/>
                <a:sym typeface="Average"/>
              </a:rPr>
              <a:t>Combine</a:t>
            </a:r>
            <a:r>
              <a:rPr lang="en" sz="3600">
                <a:solidFill>
                  <a:srgbClr val="B7B7B7"/>
                </a:solidFill>
                <a:latin typeface="Average"/>
                <a:ea typeface="Average"/>
                <a:cs typeface="Average"/>
                <a:sym typeface="Average"/>
              </a:rPr>
              <a:t> the best ideas together.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Select 8+ </a:t>
            </a:r>
            <a:r>
              <a:rPr b="1" lang="en" sz="3600">
                <a:solidFill>
                  <a:srgbClr val="00FF00"/>
                </a:solidFill>
                <a:latin typeface="Average"/>
                <a:ea typeface="Average"/>
                <a:cs typeface="Average"/>
                <a:sym typeface="Average"/>
              </a:rPr>
              <a:t>reference</a:t>
            </a:r>
            <a:r>
              <a:rPr lang="en" sz="3600">
                <a:solidFill>
                  <a:srgbClr val="B7B7B7"/>
                </a:solidFill>
                <a:latin typeface="Average"/>
                <a:ea typeface="Average"/>
                <a:cs typeface="Average"/>
                <a:sym typeface="Average"/>
              </a:rPr>
              <a:t> images.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Create a painted </a:t>
            </a:r>
            <a:r>
              <a:rPr b="1" lang="en" sz="3600">
                <a:solidFill>
                  <a:srgbClr val="00FF00"/>
                </a:solidFill>
                <a:latin typeface="Average"/>
                <a:ea typeface="Average"/>
                <a:cs typeface="Average"/>
                <a:sym typeface="Average"/>
              </a:rPr>
              <a:t>rough copy</a:t>
            </a:r>
            <a:r>
              <a:rPr lang="en" sz="3600">
                <a:solidFill>
                  <a:srgbClr val="B7B7B7"/>
                </a:solidFill>
                <a:latin typeface="Average"/>
                <a:ea typeface="Average"/>
                <a:cs typeface="Average"/>
                <a:sym typeface="Average"/>
              </a:rPr>
              <a:t> of your idea.</a:t>
            </a:r>
            <a:endParaRPr sz="3600">
              <a:solidFill>
                <a:srgbClr val="B7B7B7"/>
              </a:solidFill>
              <a:latin typeface="Average"/>
              <a:ea typeface="Average"/>
              <a:cs typeface="Average"/>
              <a:sym typeface="Average"/>
            </a:endParaRPr>
          </a:p>
        </p:txBody>
      </p:sp>
      <p:sp>
        <p:nvSpPr>
          <p:cNvPr descr="Translations" id="128" name="Google Shape;128;p27"/>
          <p:cNvSpPr txBox="1"/>
          <p:nvPr/>
        </p:nvSpPr>
        <p:spPr>
          <a:xfrm>
            <a:off x="3666900" y="0"/>
            <a:ext cx="547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بجمع أفضل الأفكار معًا، واختر 8 صور مرجعية أو أكثر، ثم قم بإنشاء نسخة تقريبية مرسومة لفكرتك.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将最好的想法结合起来，选择 8 张以上的参考图片，并创作出你的想法的绘画草稿。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بهترین ایده‌ها را با هم ترکیب کنید، بیش از ۸ تصویر مرجع انتخاب کنید و یک کپی خام نقاشی‌شده از ایده‌تان ایجاد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Kombiniere die besten Ideen, wähle mindestens 8 Referenzbilder aus und erstelle eine gemalte Skizze deiner Idee.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सर्वोत्तम विचारों को एक साथ मिलाएं, 8+ संदर्भ चित्र चुनें, और अपने विचार की एक चित्रित प्रतिलिपि बनाएं।</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가장 좋은 아이디어를 모두 합치고, 8개 이상의 참조 이미지를 선택한 다음, 아이디어의 대략적인 그림을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Ramanên çêtirîn bi hev re bikin yek, zêdetirî 8 wêneyên referansê hilbijêrin û kopiyek boyaxkirî ya ramana xwe biafirînin.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Спојите најбоље идеје, изаберите 8+ референтних слика и направите осликану грубу копију своје идеје.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Combina las mejores ideas, selecciona al menos 8 imágenes de referencia y crea un boceto pintado de tu idea.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Pagsamahin ang pinakamagagandang ideya, pumili ng 8+ reference na larawan, at lumikha ng pininturahan na magaspang na kopya ng iyong ideya.</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Об’єднайте найкращі ідеї разом, виберіть 8+ зображень-посилань та створіть намальовану чорнову копію вашої ідеї.</a:t>
            </a:r>
            <a:endParaRPr sz="155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descr="Title" id="236" name="Google Shape;236;p4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Does your idea show a wide range of your </a:t>
            </a:r>
            <a:r>
              <a:rPr lang="en" sz="4900">
                <a:solidFill>
                  <a:srgbClr val="00FF00"/>
                </a:solidFill>
                <a:latin typeface="Oswald"/>
                <a:ea typeface="Oswald"/>
                <a:cs typeface="Oswald"/>
                <a:sym typeface="Oswald"/>
              </a:rPr>
              <a:t>brush skills</a:t>
            </a:r>
            <a:r>
              <a:rPr lang="en" sz="4900">
                <a:solidFill>
                  <a:srgbClr val="FFFFFF"/>
                </a:solidFill>
                <a:latin typeface="Oswald"/>
                <a:ea typeface="Oswald"/>
                <a:cs typeface="Oswald"/>
                <a:sym typeface="Oswald"/>
              </a:rPr>
              <a:t> and complex </a:t>
            </a:r>
            <a:r>
              <a:rPr lang="en" sz="4900">
                <a:solidFill>
                  <a:srgbClr val="00FF00"/>
                </a:solidFill>
                <a:latin typeface="Oswald"/>
                <a:ea typeface="Oswald"/>
                <a:cs typeface="Oswald"/>
                <a:sym typeface="Oswald"/>
              </a:rPr>
              <a:t>colour mixing</a:t>
            </a:r>
            <a:r>
              <a:rPr lang="en" sz="4900">
                <a:solidFill>
                  <a:srgbClr val="FFFFFF"/>
                </a:solidFill>
                <a:latin typeface="Oswald"/>
                <a:ea typeface="Oswald"/>
                <a:cs typeface="Oswald"/>
                <a:sym typeface="Oswald"/>
              </a:rPr>
              <a:t>?</a:t>
            </a:r>
            <a:endParaRPr sz="1600">
              <a:solidFill>
                <a:srgbClr val="AAAAAA"/>
              </a:solidFill>
              <a:latin typeface="Average"/>
              <a:ea typeface="Average"/>
              <a:cs typeface="Average"/>
              <a:sym typeface="Average"/>
            </a:endParaRPr>
          </a:p>
        </p:txBody>
      </p:sp>
      <p:sp>
        <p:nvSpPr>
          <p:cNvPr descr="Translations" id="237" name="Google Shape;237;p4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هل تعكس فكرتك مدى واسع من مهاراتك في استخدام الفرشاة ومزج الألوان المعقدة؟</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你的想法是否展现了你丰富的绘画技巧和复杂的色彩混合能力？</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آیا ایده شما طیف گسترده‌ای از مهارت‌های قلم‌مو و ترکیب رنگ‌های پیچیده شما را نشان می‌دهد؟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Zeigt Ihre Idee ein breites Spektrum Ihrer Pinselfertigkeiten und Ihres Könnens im komplexen Mischen von Farben?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क्या आपका विचार आपके ब्रश कौशल और जटिल रंग मिश्रण की विस्तृत श्रृंखला को दर्शाता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귀하의 아이디어는 다양한 붓놀림과 복잡한 색상 혼합을 보여줍니까?</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Ma fikra te cûrbecûr jêhatîyên te yên firçeyê û tevlihevkirina rengan a tevlihev nîşan dide?</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Да ли ваша идеја показује широк спектар ваших вештина коришћења четкице и сложено мешање боја?</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¿Tu idea demuestra una amplia gama de tus habilidades con el pincel y una mezcla de colores compleja?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Nagpapakita ba ang iyong ideya ng malawak na hanay ng iyong mga kasanayan sa pagsisipilyo at kumplikadong paghahalo ng kulay?</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Чи демонструє ваша ідея широкий спектр ваших навичок роботи з пензлем та складне змішування кольорів?</a:t>
            </a:r>
            <a:endParaRPr sz="2300">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descr="Title" id="242" name="Google Shape;242;p4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Does your idea have a </a:t>
            </a:r>
            <a:r>
              <a:rPr lang="en" sz="5000">
                <a:solidFill>
                  <a:srgbClr val="00FF00"/>
                </a:solidFill>
                <a:latin typeface="Oswald"/>
                <a:ea typeface="Oswald"/>
                <a:cs typeface="Oswald"/>
                <a:sym typeface="Oswald"/>
              </a:rPr>
              <a:t>non-central composition</a:t>
            </a:r>
            <a:r>
              <a:rPr lang="en" sz="5000">
                <a:solidFill>
                  <a:srgbClr val="FFFFFF"/>
                </a:solidFill>
                <a:latin typeface="Oswald"/>
                <a:ea typeface="Oswald"/>
                <a:cs typeface="Oswald"/>
                <a:sym typeface="Oswald"/>
              </a:rPr>
              <a:t> and a clear </a:t>
            </a:r>
            <a:r>
              <a:rPr lang="en" sz="5000">
                <a:solidFill>
                  <a:srgbClr val="00FF00"/>
                </a:solidFill>
                <a:latin typeface="Oswald"/>
                <a:ea typeface="Oswald"/>
                <a:cs typeface="Oswald"/>
                <a:sym typeface="Oswald"/>
              </a:rPr>
              <a:t>colour scheme</a:t>
            </a:r>
            <a:r>
              <a:rPr lang="en" sz="5000">
                <a:solidFill>
                  <a:srgbClr val="FFFFFF"/>
                </a:solidFill>
                <a:latin typeface="Oswald"/>
                <a:ea typeface="Oswald"/>
                <a:cs typeface="Oswald"/>
                <a:sym typeface="Oswald"/>
              </a:rPr>
              <a:t>?</a:t>
            </a:r>
            <a:endParaRPr sz="5000">
              <a:solidFill>
                <a:srgbClr val="AAAAAA"/>
              </a:solidFill>
              <a:latin typeface="Average"/>
              <a:ea typeface="Average"/>
              <a:cs typeface="Average"/>
              <a:sym typeface="Average"/>
            </a:endParaRPr>
          </a:p>
        </p:txBody>
      </p:sp>
      <p:sp>
        <p:nvSpPr>
          <p:cNvPr descr="Translations" id="243" name="Google Shape;243;p4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هل فكرتك تحتوي على تركيبة غير مركزية ومخطط ألوان واضح؟</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你的设计理念是否具有非中心构图和清晰的配色方案？</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آیا ایده شما یک ترکیب‌بندی غیرمتمرکز و یک طرح رنگی واضح دارد؟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Besitzt Ihre Idee eine nicht-zentrale Komposition und ein klares Farbschema?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क्या आपके विचार में गैर-केन्द्रीय संरचना और स्पष्ट रंग योजना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귀하의 아이디어에는 중심이 없는 구성과 명확한 색상 구성이 있습니까?</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 fikra te xwedî kompozîsyoneke ne-navendî û şêmayeke rengîn a zelal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 ли ваша идеја има композицију која није централна и јасну шему боја?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¿Tu idea tiene una composición descentrada y una paleta de colores definida?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iyong ideya ba ay may hindi sentral na komposisyon at isang malinaw na scheme ng kulay?</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Чи має ваша ідея нецентральну композицію та чітку кольорову гаму?</a:t>
            </a:r>
            <a:endParaRPr sz="2500">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8"/>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Oswald"/>
                <a:ea typeface="Oswald"/>
                <a:cs typeface="Oswald"/>
                <a:sym typeface="Oswald"/>
              </a:rPr>
              <a:t>Idea development evaluation</a:t>
            </a:r>
            <a:endParaRPr sz="3000">
              <a:solidFill>
                <a:schemeClr val="dk1"/>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8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51"/>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Starting your painting</a:t>
            </a:r>
            <a:endParaRPr sz="4800">
              <a:solidFill>
                <a:srgbClr val="FFFFFF"/>
              </a:solidFill>
              <a:latin typeface="Oswald"/>
              <a:ea typeface="Oswald"/>
              <a:cs typeface="Oswald"/>
              <a:sym typeface="Oswald"/>
            </a:endParaRPr>
          </a:p>
        </p:txBody>
      </p:sp>
      <p:sp>
        <p:nvSpPr>
          <p:cNvPr descr="Translations" id="266" name="Google Shape;266;p51"/>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بدء الرسم الخاص بك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开始你的绘画</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شروع نقاشی شما</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Beginnen Sie mit Ihrem Gemälde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अपनी पेंटिंग शुरू करना</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그림 그리기 시작하기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Destpêkirina boyaxkirina we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Почетак сликања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Comienza tu pintura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Pagsisimula ng iyong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Початок малювання</a:t>
            </a:r>
            <a:endParaRPr sz="36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52"/>
          <p:cNvSpPr txBox="1"/>
          <p:nvPr/>
        </p:nvSpPr>
        <p:spPr>
          <a:xfrm>
            <a:off x="0" y="0"/>
            <a:ext cx="45720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Gather your </a:t>
            </a:r>
            <a:r>
              <a:rPr lang="en" sz="4800">
                <a:solidFill>
                  <a:srgbClr val="00FF00"/>
                </a:solidFill>
                <a:latin typeface="Oswald"/>
                <a:ea typeface="Oswald"/>
                <a:cs typeface="Oswald"/>
                <a:sym typeface="Oswald"/>
              </a:rPr>
              <a:t>reference </a:t>
            </a:r>
            <a:r>
              <a:rPr lang="en" sz="4800">
                <a:solidFill>
                  <a:srgbClr val="FFFFFF"/>
                </a:solidFill>
                <a:latin typeface="Oswald"/>
                <a:ea typeface="Oswald"/>
                <a:cs typeface="Oswald"/>
                <a:sym typeface="Oswald"/>
              </a:rPr>
              <a:t>images</a:t>
            </a:r>
            <a:endParaRPr sz="4800">
              <a:solidFill>
                <a:srgbClr val="FFFFFF"/>
              </a:solidFill>
              <a:latin typeface="Oswald"/>
              <a:ea typeface="Oswald"/>
              <a:cs typeface="Oswald"/>
              <a:sym typeface="Oswald"/>
            </a:endParaRPr>
          </a:p>
        </p:txBody>
      </p:sp>
      <p:sp>
        <p:nvSpPr>
          <p:cNvPr descr="Translations" id="272" name="Google Shape;272;p5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اجمع صورك المرجعية</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收集参考图片</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تصاویر مرجع خود را جمع‌آوری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Sammeln Sie Ihre Referenzbilder</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संदर्भ छवियां एकत्र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참조 이미지를 수집하세요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Wêneyên referansa xwe berhev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Прикупите своје референтне слике</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Reúne tus imágenes de referencia</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Ipunin ang iyong mga reference na larawan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Зберіть свої довідкові зображення</a:t>
            </a:r>
            <a:endParaRPr sz="2700">
              <a:solidFill>
                <a:srgbClr val="AAAAAA"/>
              </a:solidFill>
              <a:latin typeface="Average"/>
              <a:ea typeface="Average"/>
              <a:cs typeface="Average"/>
              <a:sym typeface="Average"/>
            </a:endParaRPr>
          </a:p>
        </p:txBody>
      </p:sp>
      <p:pic>
        <p:nvPicPr>
          <p:cNvPr id="273" name="Google Shape;273;p52"/>
          <p:cNvPicPr preferRelativeResize="0"/>
          <p:nvPr/>
        </p:nvPicPr>
        <p:blipFill>
          <a:blip r:embed="rId3">
            <a:alphaModFix/>
          </a:blip>
          <a:stretch>
            <a:fillRect/>
          </a:stretch>
        </p:blipFill>
        <p:spPr>
          <a:xfrm>
            <a:off x="152400" y="3372600"/>
            <a:ext cx="4313301" cy="33330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53"/>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Practice your </a:t>
            </a:r>
            <a:r>
              <a:rPr lang="en" sz="4800">
                <a:solidFill>
                  <a:srgbClr val="00FF00"/>
                </a:solidFill>
                <a:latin typeface="Oswald"/>
                <a:ea typeface="Oswald"/>
                <a:cs typeface="Oswald"/>
                <a:sym typeface="Oswald"/>
              </a:rPr>
              <a:t>skills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composition</a:t>
            </a:r>
            <a:endParaRPr sz="4800">
              <a:solidFill>
                <a:srgbClr val="00FF00"/>
              </a:solidFill>
              <a:latin typeface="Oswald"/>
              <a:ea typeface="Oswald"/>
              <a:cs typeface="Oswald"/>
              <a:sym typeface="Oswald"/>
            </a:endParaRPr>
          </a:p>
        </p:txBody>
      </p:sp>
      <p:sp>
        <p:nvSpPr>
          <p:cNvPr descr="Translations" id="279" name="Google Shape;279;p5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مارس مهاراتك وتكوينك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练习你的写作技巧和作曲能力</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مهارت‌ها و ترکیب‌بندی خود را تمرین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Übe deine Fähigkeiten und Komposition.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कौशल और रचना का अभ्यास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기술과 작문을 연습하세요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Hunera xwe û çêkirina kompozîsyonê pratîk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Вежбајте своје вештине и композицију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Practica tus habilidades y composición.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Sanayin ang iyong mga kasanayan at komposisyon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Практикуйте свої навички та композицію</a:t>
            </a:r>
            <a:endParaRPr sz="2100">
              <a:solidFill>
                <a:srgbClr val="AAAAAA"/>
              </a:solidFill>
              <a:latin typeface="Average"/>
              <a:ea typeface="Average"/>
              <a:cs typeface="Average"/>
              <a:sym typeface="Average"/>
            </a:endParaRPr>
          </a:p>
        </p:txBody>
      </p:sp>
      <p:pic>
        <p:nvPicPr>
          <p:cNvPr id="280" name="Google Shape;280;p53"/>
          <p:cNvPicPr preferRelativeResize="0"/>
          <p:nvPr/>
        </p:nvPicPr>
        <p:blipFill>
          <a:blip r:embed="rId3">
            <a:alphaModFix/>
          </a:blip>
          <a:stretch>
            <a:fillRect/>
          </a:stretch>
        </p:blipFill>
        <p:spPr>
          <a:xfrm>
            <a:off x="1045800" y="3429000"/>
            <a:ext cx="2480392" cy="3276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54"/>
          <p:cNvSpPr txBox="1"/>
          <p:nvPr/>
        </p:nvSpPr>
        <p:spPr>
          <a:xfrm>
            <a:off x="0" y="0"/>
            <a:ext cx="4572000" cy="282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Choose your </a:t>
            </a:r>
            <a:r>
              <a:rPr lang="en" sz="6000">
                <a:solidFill>
                  <a:srgbClr val="00FF00"/>
                </a:solidFill>
                <a:latin typeface="Oswald"/>
                <a:ea typeface="Oswald"/>
                <a:cs typeface="Oswald"/>
                <a:sym typeface="Oswald"/>
              </a:rPr>
              <a:t>colour scheme</a:t>
            </a:r>
            <a:endParaRPr sz="6000">
              <a:solidFill>
                <a:srgbClr val="00FF00"/>
              </a:solidFill>
              <a:latin typeface="Oswald"/>
              <a:ea typeface="Oswald"/>
              <a:cs typeface="Oswald"/>
              <a:sym typeface="Oswald"/>
            </a:endParaRPr>
          </a:p>
        </p:txBody>
      </p:sp>
      <p:sp>
        <p:nvSpPr>
          <p:cNvPr descr="Translations" id="286" name="Google Shape;286;p5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287" name="Google Shape;287;p54"/>
          <p:cNvPicPr preferRelativeResize="0"/>
          <p:nvPr/>
        </p:nvPicPr>
        <p:blipFill rotWithShape="1">
          <a:blip r:embed="rId3">
            <a:alphaModFix/>
          </a:blip>
          <a:srcRect b="6655" l="0" r="77545" t="50438"/>
          <a:stretch/>
        </p:blipFill>
        <p:spPr>
          <a:xfrm>
            <a:off x="1024901" y="2829750"/>
            <a:ext cx="2635451" cy="38913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8"/>
          <p:cNvSpPr txBox="1"/>
          <p:nvPr/>
        </p:nvSpPr>
        <p:spPr>
          <a:xfrm>
            <a:off x="5946875" y="100"/>
            <a:ext cx="3197100" cy="4107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Khaya Witbooi</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Common Ground II (Opposites Attract)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2014</a:t>
            </a:r>
            <a:endParaRPr b="1" sz="2400">
              <a:solidFill>
                <a:srgbClr val="FFFFFF"/>
              </a:solidFill>
              <a:latin typeface="Cabin"/>
              <a:ea typeface="Cabin"/>
              <a:cs typeface="Cabin"/>
              <a:sym typeface="Cabin"/>
            </a:endParaRPr>
          </a:p>
        </p:txBody>
      </p:sp>
      <p:pic>
        <p:nvPicPr>
          <p:cNvPr descr="Image" id="134" name="Google Shape;134;p28"/>
          <p:cNvPicPr preferRelativeResize="0"/>
          <p:nvPr/>
        </p:nvPicPr>
        <p:blipFill>
          <a:blip r:embed="rId3">
            <a:alphaModFix/>
          </a:blip>
          <a:stretch>
            <a:fillRect/>
          </a:stretch>
        </p:blipFill>
        <p:spPr>
          <a:xfrm>
            <a:off x="0" y="0"/>
            <a:ext cx="5946865" cy="6858000"/>
          </a:xfrm>
          <a:prstGeom prst="rect">
            <a:avLst/>
          </a:prstGeom>
          <a:noFill/>
          <a:ln>
            <a:noFill/>
          </a:ln>
        </p:spPr>
      </p:pic>
      <p:pic>
        <p:nvPicPr>
          <p:cNvPr id="135" name="Google Shape;135;p28"/>
          <p:cNvPicPr preferRelativeResize="0"/>
          <p:nvPr/>
        </p:nvPicPr>
        <p:blipFill>
          <a:blip r:embed="rId4">
            <a:alphaModFix/>
          </a:blip>
          <a:stretch>
            <a:fillRect/>
          </a:stretch>
        </p:blipFill>
        <p:spPr>
          <a:xfrm>
            <a:off x="6631025" y="4107600"/>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5"/>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Paint a coloured </a:t>
            </a:r>
            <a:r>
              <a:rPr lang="en" sz="4800">
                <a:solidFill>
                  <a:srgbClr val="00FF00"/>
                </a:solidFill>
                <a:latin typeface="Oswald"/>
                <a:ea typeface="Oswald"/>
                <a:cs typeface="Oswald"/>
                <a:sym typeface="Oswald"/>
              </a:rPr>
              <a:t>background </a:t>
            </a:r>
            <a:endParaRPr sz="4800">
              <a:solidFill>
                <a:srgbClr val="00FF00"/>
              </a:solidFill>
              <a:latin typeface="Oswald"/>
              <a:ea typeface="Oswald"/>
              <a:cs typeface="Oswald"/>
              <a:sym typeface="Oswald"/>
            </a:endParaRPr>
          </a:p>
        </p:txBody>
      </p:sp>
      <p:sp>
        <p:nvSpPr>
          <p:cNvPr descr="Translations" id="293" name="Google Shape;293;p5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294" name="Google Shape;294;p55"/>
          <p:cNvPicPr preferRelativeResize="0"/>
          <p:nvPr/>
        </p:nvPicPr>
        <p:blipFill>
          <a:blip r:embed="rId3">
            <a:alphaModFix/>
          </a:blip>
          <a:stretch>
            <a:fillRect/>
          </a:stretch>
        </p:blipFill>
        <p:spPr>
          <a:xfrm>
            <a:off x="152400" y="3581400"/>
            <a:ext cx="4164559" cy="3124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6"/>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Sketch </a:t>
            </a:r>
            <a:r>
              <a:rPr lang="en" sz="4800">
                <a:solidFill>
                  <a:srgbClr val="FFFFFF"/>
                </a:solidFill>
                <a:latin typeface="Oswald"/>
                <a:ea typeface="Oswald"/>
                <a:cs typeface="Oswald"/>
                <a:sym typeface="Oswald"/>
              </a:rPr>
              <a:t>out your artwork</a:t>
            </a:r>
            <a:endParaRPr sz="4800">
              <a:solidFill>
                <a:srgbClr val="FFFFFF"/>
              </a:solidFill>
              <a:latin typeface="Oswald"/>
              <a:ea typeface="Oswald"/>
              <a:cs typeface="Oswald"/>
              <a:sym typeface="Oswald"/>
            </a:endParaRPr>
          </a:p>
        </p:txBody>
      </p:sp>
      <p:sp>
        <p:nvSpPr>
          <p:cNvPr descr="Translations" id="300" name="Google Shape;300;p5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رسم خلفية ملونة</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绘制彩色背景</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یک پس‌زمینه رنگی بکشید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Male einen farbigen Hintergrund</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रंगीन पृष्ठभूमि पेंट करें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색깔 있는 배경을 칠하다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Paşxaneyek rengîn boyax bike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Обојите позадину у боји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Pinta un fondo de color</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Kulayan ang isang may kulay na background</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Намалюйте кольоровий фон</a:t>
            </a:r>
            <a:endParaRPr sz="3200">
              <a:solidFill>
                <a:srgbClr val="AAAAAA"/>
              </a:solidFill>
              <a:latin typeface="Average"/>
              <a:ea typeface="Average"/>
              <a:cs typeface="Average"/>
              <a:sym typeface="Average"/>
            </a:endParaRPr>
          </a:p>
        </p:txBody>
      </p:sp>
      <p:pic>
        <p:nvPicPr>
          <p:cNvPr id="301" name="Google Shape;301;p56"/>
          <p:cNvPicPr preferRelativeResize="0"/>
          <p:nvPr/>
        </p:nvPicPr>
        <p:blipFill>
          <a:blip r:embed="rId3">
            <a:alphaModFix/>
          </a:blip>
          <a:stretch>
            <a:fillRect/>
          </a:stretch>
        </p:blipFill>
        <p:spPr>
          <a:xfrm>
            <a:off x="152400" y="3429000"/>
            <a:ext cx="4285790" cy="3276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7"/>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Begin painting with the </a:t>
            </a:r>
            <a:r>
              <a:rPr lang="en" sz="4800">
                <a:solidFill>
                  <a:srgbClr val="00FF00"/>
                </a:solidFill>
                <a:latin typeface="Oswald"/>
                <a:ea typeface="Oswald"/>
                <a:cs typeface="Oswald"/>
                <a:sym typeface="Oswald"/>
              </a:rPr>
              <a:t>background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darks</a:t>
            </a:r>
            <a:endParaRPr sz="4800">
              <a:solidFill>
                <a:srgbClr val="00FF00"/>
              </a:solidFill>
              <a:latin typeface="Oswald"/>
              <a:ea typeface="Oswald"/>
              <a:cs typeface="Oswald"/>
              <a:sym typeface="Oswald"/>
            </a:endParaRPr>
          </a:p>
        </p:txBody>
      </p:sp>
      <p:sp>
        <p:nvSpPr>
          <p:cNvPr descr="Translations" id="307" name="Google Shape;307;p5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ابدأ الرسم بالخلفية والظلام</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先从背景和暗部开始画。</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نقاشی را با پس‌زمینه و رنگ‌های تیره شروع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Beginnen Sie mit dem Malen des Hintergrunds und der dunklen Bereiche.</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पृष्ठभूमि और अंधेरे से चित्रकारी शुरू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배경과 어두운 부분부터 페인팅을 시작합니다.</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Bi paşxane û tarîyan dest bi boyaxkirinê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Почните сликање са позадином и тамним бојама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Comienza a pintar con el fondo y las zonas oscuras.</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Magsimulang magpinta gamit ang background at madilim</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Почніть малювати з фону та темних тонів</a:t>
            </a:r>
            <a:endParaRPr sz="2600">
              <a:solidFill>
                <a:srgbClr val="AAAAAA"/>
              </a:solidFill>
              <a:latin typeface="Average"/>
              <a:ea typeface="Average"/>
              <a:cs typeface="Average"/>
              <a:sym typeface="Average"/>
            </a:endParaRPr>
          </a:p>
        </p:txBody>
      </p:sp>
      <p:pic>
        <p:nvPicPr>
          <p:cNvPr id="308" name="Google Shape;308;p57"/>
          <p:cNvPicPr preferRelativeResize="0"/>
          <p:nvPr/>
        </p:nvPicPr>
        <p:blipFill>
          <a:blip r:embed="rId3">
            <a:alphaModFix/>
          </a:blip>
          <a:stretch>
            <a:fillRect/>
          </a:stretch>
        </p:blipFill>
        <p:spPr>
          <a:xfrm>
            <a:off x="152400" y="3429000"/>
            <a:ext cx="4312009" cy="32766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9"/>
          <p:cNvSpPr txBox="1"/>
          <p:nvPr/>
        </p:nvSpPr>
        <p:spPr>
          <a:xfrm>
            <a:off x="0" y="0"/>
            <a:ext cx="366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Today’s goal</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00FF00"/>
                </a:solidFill>
                <a:latin typeface="Average"/>
                <a:ea typeface="Average"/>
                <a:cs typeface="Average"/>
                <a:sym typeface="Average"/>
              </a:rPr>
              <a:t>Combine</a:t>
            </a:r>
            <a:r>
              <a:rPr lang="en" sz="3600">
                <a:solidFill>
                  <a:srgbClr val="B7B7B7"/>
                </a:solidFill>
                <a:latin typeface="Average"/>
                <a:ea typeface="Average"/>
                <a:cs typeface="Average"/>
                <a:sym typeface="Average"/>
              </a:rPr>
              <a:t> the best ideas together.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Select 8+ </a:t>
            </a:r>
            <a:r>
              <a:rPr b="1" lang="en" sz="3600">
                <a:solidFill>
                  <a:srgbClr val="00FF00"/>
                </a:solidFill>
                <a:latin typeface="Average"/>
                <a:ea typeface="Average"/>
                <a:cs typeface="Average"/>
                <a:sym typeface="Average"/>
              </a:rPr>
              <a:t>reference</a:t>
            </a:r>
            <a:r>
              <a:rPr lang="en" sz="3600">
                <a:solidFill>
                  <a:srgbClr val="B7B7B7"/>
                </a:solidFill>
                <a:latin typeface="Average"/>
                <a:ea typeface="Average"/>
                <a:cs typeface="Average"/>
                <a:sym typeface="Average"/>
              </a:rPr>
              <a:t> images.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Create a painted </a:t>
            </a:r>
            <a:r>
              <a:rPr b="1" lang="en" sz="3600">
                <a:solidFill>
                  <a:srgbClr val="00FF00"/>
                </a:solidFill>
                <a:latin typeface="Average"/>
                <a:ea typeface="Average"/>
                <a:cs typeface="Average"/>
                <a:sym typeface="Average"/>
              </a:rPr>
              <a:t>rough copy</a:t>
            </a:r>
            <a:r>
              <a:rPr lang="en" sz="3600">
                <a:solidFill>
                  <a:srgbClr val="B7B7B7"/>
                </a:solidFill>
                <a:latin typeface="Average"/>
                <a:ea typeface="Average"/>
                <a:cs typeface="Average"/>
                <a:sym typeface="Average"/>
              </a:rPr>
              <a:t> of your idea.</a:t>
            </a:r>
            <a:endParaRPr sz="3600">
              <a:solidFill>
                <a:srgbClr val="B7B7B7"/>
              </a:solidFill>
              <a:latin typeface="Average"/>
              <a:ea typeface="Average"/>
              <a:cs typeface="Average"/>
              <a:sym typeface="Average"/>
            </a:endParaRPr>
          </a:p>
        </p:txBody>
      </p:sp>
      <p:sp>
        <p:nvSpPr>
          <p:cNvPr descr="Translations" id="318" name="Google Shape;318;p59"/>
          <p:cNvSpPr txBox="1"/>
          <p:nvPr/>
        </p:nvSpPr>
        <p:spPr>
          <a:xfrm>
            <a:off x="3666900" y="0"/>
            <a:ext cx="5477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بجمع أفضل الأفكار معًا، واختر 8 صور مرجعية أو أكثر، ثم قم بإنشاء نسخة تقريبية مرسومة لفكرتك.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将最好的想法结合起来，选择 8 张以上的参考图片，并创作出你的想法的绘画草稿。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بهترین ایده‌ها را با هم ترکیب کنید، بیش از ۸ تصویر مرجع انتخاب کنید و یک کپی خام نقاشی‌شده از ایده‌تان ایجاد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Kombiniere die besten Ideen, wähle mindestens 8 Referenzbilder aus und erstelle eine gemalte Skizze deiner Idee.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सर्वोत्तम विचारों को एक साथ मिलाएं, 8+ संदर्भ चित्र चुनें, और अपने विचार की एक चित्रित प्रतिलिपि बनाएं।</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가장 좋은 아이디어를 모두 합치고, 8개 이상의 참조 이미지를 선택한 다음, 아이디어의 대략적인 그림을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Ramanên çêtirîn bi hev re bikin yek, zêdetirî 8 wêneyên referansê hilbijêrin û kopiyek boyaxkirî ya ramana xwe biafirînin.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Спојите најбоље идеје, изаберите 8+ референтних слика и направите осликану грубу копију своје идеје.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Combina las mejores ideas, selecciona al menos 8 imágenes de referencia y crea un boceto pintado de tu idea.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Pagsamahin ang pinakamagagandang ideya, pumili ng 8+ reference na larawan, at lumikha ng pininturahan na magaspang na kopya ng iyong ideya.</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Об’єднайте найкращі ідеї разом, виберіть 8+ зображень-посилань та створіть намальовану чорнову копію вашої ідеї.</a:t>
            </a:r>
            <a:endParaRPr sz="1550">
              <a:solidFill>
                <a:srgbClr val="AAAAAA"/>
              </a:solidFill>
              <a:latin typeface="Average"/>
              <a:ea typeface="Average"/>
              <a:cs typeface="Average"/>
              <a:sym typeface="Averag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0"/>
          <p:cNvSpPr txBox="1"/>
          <p:nvPr/>
        </p:nvSpPr>
        <p:spPr>
          <a:xfrm>
            <a:off x="0" y="0"/>
            <a:ext cx="45618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latin typeface="Oswald"/>
                <a:ea typeface="Oswald"/>
                <a:cs typeface="Oswald"/>
                <a:sym typeface="Oswald"/>
              </a:rPr>
              <a:t>Grab 8+ reference images</a:t>
            </a:r>
            <a:endParaRPr sz="3100">
              <a:solidFill>
                <a:srgbClr val="FFFFFF"/>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I recommend a mix of photos and inspirational images.</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Search with: ‘</a:t>
            </a:r>
            <a:r>
              <a:rPr b="1" lang="en" sz="2500">
                <a:solidFill>
                  <a:srgbClr val="00FF00"/>
                </a:solidFill>
                <a:latin typeface="Average"/>
                <a:ea typeface="Average"/>
                <a:cs typeface="Average"/>
                <a:sym typeface="Average"/>
              </a:rPr>
              <a:t>mood board</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aesthetic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acrylic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oil painting</a:t>
            </a:r>
            <a:r>
              <a:rPr lang="en" sz="2500">
                <a:solidFill>
                  <a:srgbClr val="B7B7B7"/>
                </a:solidFill>
                <a:latin typeface="Average"/>
                <a:ea typeface="Average"/>
                <a:cs typeface="Average"/>
                <a:sym typeface="Average"/>
              </a:rPr>
              <a:t>’</a:t>
            </a:r>
            <a:endParaRPr sz="2500">
              <a:solidFill>
                <a:srgbClr val="B7B7B7"/>
              </a:solidFill>
              <a:latin typeface="Average"/>
              <a:ea typeface="Average"/>
              <a:cs typeface="Average"/>
              <a:sym typeface="Average"/>
            </a:endParaRPr>
          </a:p>
        </p:txBody>
      </p:sp>
      <p:sp>
        <p:nvSpPr>
          <p:cNvPr descr="Translations" id="324" name="Google Shape;324;p60"/>
          <p:cNvSpPr txBox="1"/>
          <p:nvPr/>
        </p:nvSpPr>
        <p:spPr>
          <a:xfrm>
            <a:off x="4582100" y="0"/>
            <a:ext cx="45618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00">
                <a:solidFill>
                  <a:srgbClr val="AAAAAA"/>
                </a:solidFill>
                <a:latin typeface="Average"/>
                <a:ea typeface="Average"/>
                <a:cs typeface="Average"/>
                <a:sym typeface="Average"/>
              </a:rPr>
              <a:t>احصل على أكثر من 8 صور مرجعية. أنصحك بمزيج من الصور والصور الملهمة. ابحث باستخدام: "لوحة مزاجية"، "جمالية"، "أكريليك"، "لوحة زيتية".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收集8张以上的参考图片。我建议照片和灵感图片相结合。搜索关键词：‘情绪板’‘美学’‘丙烯画’‘油画’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بیش از ۸ تصویر مرجع تهیه کنید. من ترکیبی از عکس‌ها و تصاویر الهام‌بخش را توصیه می‌کنم. با این عبارات جستجو کنید: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Sammle mindestens acht Referenzbilder. Ich empfehle eine Mischung aus Fotos und Inspirationsbildern. Suche mit folgenden Begriffen: „Moodboard“, „Ästhetik“, „Acryl“, „Ölmalerei“.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 संदर्भ चित्र प्राप्त करें। मैं फ़ोटो और प्रेरणादायक चित्रों का मिश्रण सुझाता हूँ। खोजें: 'मूड बोर्ड' 'सौंदर्यबोध' 'ऐक्रेलिक' 'ऑयल पेंटिंग'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8개 이상의 참고 이미지를 확보하세요. 사진과 영감을 주는 이미지를 섞어서 사용하는 것을 추천합니다. '무드 보드', '미적', '아크릴', '유화'로 검색해 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Zêdetirî 8 wêneyên referansê bigirin. Ez pêşniyar dikim ku tevliheviyek ji wêne û wêneyên îlhamê hebe. Bi van bigere: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Consigue al menos 8 imágenes de referencia. Recomiendo una combinación de fotos e imágenes inspiradoras. Busca con: «tablero de inspiración», «estética», «acrílico», «pintura al óleo».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Kumuha ng 8+ reference na larawan. Inirerekomenda ko ang isang halo ng mga larawan at mga inspirational na larawan.   Maghanap gamit ang: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1150">
              <a:solidFill>
                <a:srgbClr val="AAAAAA"/>
              </a:solidFill>
              <a:latin typeface="Average"/>
              <a:ea typeface="Average"/>
              <a:cs typeface="Average"/>
              <a:sym typeface="Average"/>
            </a:endParaRPr>
          </a:p>
        </p:txBody>
      </p:sp>
      <p:pic>
        <p:nvPicPr>
          <p:cNvPr id="325" name="Google Shape;325;p60"/>
          <p:cNvPicPr preferRelativeResize="0"/>
          <p:nvPr/>
        </p:nvPicPr>
        <p:blipFill rotWithShape="1">
          <a:blip r:embed="rId3">
            <a:alphaModFix/>
          </a:blip>
          <a:srcRect b="0" l="0" r="0" t="0"/>
          <a:stretch/>
        </p:blipFill>
        <p:spPr>
          <a:xfrm>
            <a:off x="-5" y="3332963"/>
            <a:ext cx="4561801" cy="35250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3" name="Shape 333"/>
        <p:cNvGrpSpPr/>
        <p:nvPr/>
      </p:nvGrpSpPr>
      <p:grpSpPr>
        <a:xfrm>
          <a:off x="0" y="0"/>
          <a:ext cx="0" cy="0"/>
          <a:chOff x="0" y="0"/>
          <a:chExt cx="0" cy="0"/>
        </a:xfrm>
      </p:grpSpPr>
      <p:pic>
        <p:nvPicPr>
          <p:cNvPr id="334" name="Google Shape;334;p62"/>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335" name="Google Shape;335;p62"/>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9"/>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Shonto Begay </a:t>
            </a:r>
            <a:r>
              <a:rPr i="1" lang="en" sz="2400">
                <a:solidFill>
                  <a:srgbClr val="CCCCCC"/>
                </a:solidFill>
                <a:latin typeface="Cabin"/>
                <a:ea typeface="Cabin"/>
                <a:cs typeface="Cabin"/>
                <a:sym typeface="Cabin"/>
              </a:rPr>
              <a:t>(Navajo)</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Road to Skeleton Mesa</a:t>
            </a:r>
            <a:r>
              <a:rPr lang="en" sz="2400">
                <a:solidFill>
                  <a:srgbClr val="B7B7B7"/>
                </a:solidFill>
                <a:latin typeface="Cabin"/>
                <a:ea typeface="Cabin"/>
                <a:cs typeface="Cabin"/>
                <a:sym typeface="Cabin"/>
              </a:rPr>
              <a:t>, 2016</a:t>
            </a:r>
            <a:endParaRPr b="1" sz="2400">
              <a:solidFill>
                <a:srgbClr val="FFFFFF"/>
              </a:solidFill>
              <a:latin typeface="Cabin"/>
              <a:ea typeface="Cabin"/>
              <a:cs typeface="Cabin"/>
              <a:sym typeface="Cabin"/>
            </a:endParaRPr>
          </a:p>
        </p:txBody>
      </p:sp>
      <p:pic>
        <p:nvPicPr>
          <p:cNvPr descr="Image" id="141" name="Google Shape;141;p29"/>
          <p:cNvPicPr preferRelativeResize="0"/>
          <p:nvPr/>
        </p:nvPicPr>
        <p:blipFill>
          <a:blip r:embed="rId3">
            <a:alphaModFix/>
          </a:blip>
          <a:stretch>
            <a:fillRect/>
          </a:stretch>
        </p:blipFill>
        <p:spPr>
          <a:xfrm>
            <a:off x="-12" y="0"/>
            <a:ext cx="7757832" cy="5903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0"/>
          <p:cNvSpPr txBox="1"/>
          <p:nvPr/>
        </p:nvSpPr>
        <p:spPr>
          <a:xfrm>
            <a:off x="4924425" y="228700"/>
            <a:ext cx="4219500" cy="4113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 </a:t>
            </a:r>
            <a:r>
              <a:rPr b="1" lang="en" sz="2000">
                <a:solidFill>
                  <a:srgbClr val="FFFFFF"/>
                </a:solidFill>
                <a:latin typeface="Cabin"/>
                <a:ea typeface="Cabin"/>
                <a:cs typeface="Cabin"/>
                <a:sym typeface="Cabin"/>
              </a:rPr>
              <a:t>Christopher Chamberlain </a:t>
            </a:r>
            <a:r>
              <a:rPr i="1" lang="en" sz="2000">
                <a:solidFill>
                  <a:srgbClr val="CCCCCC"/>
                </a:solidFill>
                <a:latin typeface="Cabin"/>
                <a:ea typeface="Cabin"/>
                <a:cs typeface="Cabin"/>
                <a:sym typeface="Cabin"/>
              </a:rPr>
              <a:t>(UK)</a:t>
            </a:r>
            <a:endParaRPr i="1" sz="20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000">
                <a:solidFill>
                  <a:srgbClr val="FFFFFF"/>
                </a:solidFill>
                <a:latin typeface="Cabin"/>
                <a:ea typeface="Cabin"/>
                <a:cs typeface="Cabin"/>
                <a:sym typeface="Cabin"/>
              </a:rPr>
              <a:t>Heather in Red Top</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oil and crayon on canvas</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91.5 x 67cm (36 x 26 ⅜”)</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1926</a:t>
            </a:r>
            <a:endParaRPr b="1" sz="2000">
              <a:solidFill>
                <a:srgbClr val="FFFFFF"/>
              </a:solidFill>
              <a:latin typeface="Cabin"/>
              <a:ea typeface="Cabin"/>
              <a:cs typeface="Cabin"/>
              <a:sym typeface="Cabin"/>
            </a:endParaRPr>
          </a:p>
        </p:txBody>
      </p:sp>
      <p:pic>
        <p:nvPicPr>
          <p:cNvPr descr="Image" id="147" name="Google Shape;147;p30"/>
          <p:cNvPicPr preferRelativeResize="0"/>
          <p:nvPr/>
        </p:nvPicPr>
        <p:blipFill>
          <a:blip r:embed="rId3">
            <a:alphaModFix/>
          </a:blip>
          <a:stretch>
            <a:fillRect/>
          </a:stretch>
        </p:blipFill>
        <p:spPr>
          <a:xfrm>
            <a:off x="0" y="100"/>
            <a:ext cx="4924425" cy="6858000"/>
          </a:xfrm>
          <a:prstGeom prst="rect">
            <a:avLst/>
          </a:prstGeom>
          <a:noFill/>
          <a:ln>
            <a:noFill/>
          </a:ln>
        </p:spPr>
      </p:pic>
      <p:pic>
        <p:nvPicPr>
          <p:cNvPr id="148" name="Google Shape;148;p30"/>
          <p:cNvPicPr preferRelativeResize="0"/>
          <p:nvPr/>
        </p:nvPicPr>
        <p:blipFill>
          <a:blip r:embed="rId4">
            <a:alphaModFix/>
          </a:blip>
          <a:stretch>
            <a:fillRect/>
          </a:stretch>
        </p:blipFill>
        <p:spPr>
          <a:xfrm>
            <a:off x="6119775" y="4342575"/>
            <a:ext cx="1828800" cy="1828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1"/>
          <p:cNvSpPr txBox="1"/>
          <p:nvPr/>
        </p:nvSpPr>
        <p:spPr>
          <a:xfrm>
            <a:off x="6477000" y="100"/>
            <a:ext cx="2667000" cy="4126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 </a:t>
            </a:r>
            <a:r>
              <a:rPr b="1" lang="en" sz="2000">
                <a:solidFill>
                  <a:srgbClr val="FFFFFF"/>
                </a:solidFill>
                <a:latin typeface="Cabin"/>
                <a:ea typeface="Cabin"/>
                <a:cs typeface="Cabin"/>
                <a:sym typeface="Cabin"/>
              </a:rPr>
              <a:t>Amy Katherine Browning </a:t>
            </a:r>
            <a:r>
              <a:rPr i="1" lang="en" sz="2000">
                <a:solidFill>
                  <a:srgbClr val="CCCCCC"/>
                </a:solidFill>
                <a:latin typeface="Cabin"/>
                <a:ea typeface="Cabin"/>
                <a:cs typeface="Cabin"/>
                <a:sym typeface="Cabin"/>
              </a:rPr>
              <a:t>(UK)</a:t>
            </a:r>
            <a:endParaRPr i="1" sz="20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000">
                <a:solidFill>
                  <a:srgbClr val="FFFFFF"/>
                </a:solidFill>
                <a:latin typeface="Cabin"/>
                <a:ea typeface="Cabin"/>
                <a:cs typeface="Cabin"/>
                <a:sym typeface="Cabin"/>
              </a:rPr>
              <a:t>Lime Tree Shade</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0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oil on canvas</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114 x 107 cm</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0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000">
                <a:solidFill>
                  <a:srgbClr val="B7B7B7"/>
                </a:solidFill>
                <a:latin typeface="Cabin"/>
                <a:ea typeface="Cabin"/>
                <a:cs typeface="Cabin"/>
                <a:sym typeface="Cabin"/>
              </a:rPr>
              <a:t>1913</a:t>
            </a:r>
            <a:endParaRPr b="1" sz="2000">
              <a:solidFill>
                <a:srgbClr val="FFFFFF"/>
              </a:solidFill>
              <a:latin typeface="Cabin"/>
              <a:ea typeface="Cabin"/>
              <a:cs typeface="Cabin"/>
              <a:sym typeface="Cabin"/>
            </a:endParaRPr>
          </a:p>
        </p:txBody>
      </p:sp>
      <p:pic>
        <p:nvPicPr>
          <p:cNvPr id="154" name="Google Shape;154;p31"/>
          <p:cNvPicPr preferRelativeResize="0"/>
          <p:nvPr/>
        </p:nvPicPr>
        <p:blipFill>
          <a:blip r:embed="rId3">
            <a:alphaModFix/>
          </a:blip>
          <a:stretch>
            <a:fillRect/>
          </a:stretch>
        </p:blipFill>
        <p:spPr>
          <a:xfrm>
            <a:off x="0" y="0"/>
            <a:ext cx="6477000" cy="6858000"/>
          </a:xfrm>
          <a:prstGeom prst="rect">
            <a:avLst/>
          </a:prstGeom>
          <a:noFill/>
          <a:ln>
            <a:noFill/>
          </a:ln>
        </p:spPr>
      </p:pic>
      <p:pic>
        <p:nvPicPr>
          <p:cNvPr id="155" name="Google Shape;155;p31"/>
          <p:cNvPicPr preferRelativeResize="0"/>
          <p:nvPr/>
        </p:nvPicPr>
        <p:blipFill>
          <a:blip r:embed="rId4">
            <a:alphaModFix/>
          </a:blip>
          <a:stretch>
            <a:fillRect/>
          </a:stretch>
        </p:blipFill>
        <p:spPr>
          <a:xfrm>
            <a:off x="6896100" y="4126775"/>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2"/>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Demons</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lang="en" sz="1900">
                <a:solidFill>
                  <a:srgbClr val="B7B7B7"/>
                </a:solidFill>
                <a:latin typeface="Cabin"/>
                <a:ea typeface="Cabin"/>
                <a:cs typeface="Cabin"/>
                <a:sym typeface="Cabin"/>
              </a:rPr>
              <a:t> from </a:t>
            </a:r>
            <a:r>
              <a:rPr i="1" lang="en" sz="1900" u="sng">
                <a:solidFill>
                  <a:schemeClr val="hlink"/>
                </a:solidFill>
                <a:latin typeface="Cabin"/>
                <a:ea typeface="Cabin"/>
                <a:cs typeface="Cabin"/>
                <a:sym typeface="Cabin"/>
                <a:hlinkClick r:id="rId4"/>
              </a:rPr>
              <a:t>Bodleian Library MS. Douce 134</a:t>
            </a:r>
            <a:r>
              <a:rPr i="1" lang="en" sz="1900">
                <a:solidFill>
                  <a:srgbClr val="B7B7B7"/>
                </a:solidFill>
                <a:latin typeface="Cabin"/>
                <a:ea typeface="Cabin"/>
                <a:cs typeface="Cabin"/>
                <a:sym typeface="Cabin"/>
              </a:rPr>
              <a:t>, 15th century France</a:t>
            </a:r>
            <a:endParaRPr i="1" sz="1900">
              <a:solidFill>
                <a:srgbClr val="B7B7B7"/>
              </a:solidFill>
              <a:latin typeface="Cabin"/>
              <a:ea typeface="Cabin"/>
              <a:cs typeface="Cabin"/>
              <a:sym typeface="Cabin"/>
            </a:endParaRPr>
          </a:p>
        </p:txBody>
      </p:sp>
      <p:pic>
        <p:nvPicPr>
          <p:cNvPr id="161" name="Google Shape;161;p32"/>
          <p:cNvPicPr preferRelativeResize="0"/>
          <p:nvPr/>
        </p:nvPicPr>
        <p:blipFill>
          <a:blip r:embed="rId5">
            <a:alphaModFix/>
          </a:blip>
          <a:stretch>
            <a:fillRect/>
          </a:stretch>
        </p:blipFill>
        <p:spPr>
          <a:xfrm>
            <a:off x="1097775" y="0"/>
            <a:ext cx="6948449" cy="6151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4"/>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Developing ideas for the acrylic painting</a:t>
            </a:r>
            <a:endParaRPr sz="4800">
              <a:solidFill>
                <a:srgbClr val="FFFFFF"/>
              </a:solidFill>
              <a:latin typeface="Oswald"/>
              <a:ea typeface="Oswald"/>
              <a:cs typeface="Oswald"/>
              <a:sym typeface="Oswald"/>
            </a:endParaRPr>
          </a:p>
        </p:txBody>
      </p:sp>
      <p:sp>
        <p:nvSpPr>
          <p:cNvPr descr="Translations" id="171" name="Google Shape;171;p34"/>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100">
                <a:solidFill>
                  <a:srgbClr val="AAAAAA"/>
                </a:solidFill>
                <a:latin typeface="Average"/>
                <a:ea typeface="Average"/>
                <a:cs typeface="Average"/>
                <a:sym typeface="Average"/>
              </a:rPr>
              <a:t>تطوير أفكار للرسم بالاكريليك</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为丙烯画构思</a:t>
            </a:r>
            <a:endParaRPr sz="2100">
              <a:solidFill>
                <a:srgbClr val="AAAAAA"/>
              </a:solidFill>
              <a:latin typeface="Average"/>
              <a:ea typeface="Average"/>
              <a:cs typeface="Average"/>
              <a:sym typeface="Average"/>
            </a:endParaRPr>
          </a:p>
          <a:p>
            <a:pPr indent="0" lvl="0" marL="0" rtl="1" algn="ctr">
              <a:spcBef>
                <a:spcPts val="1000"/>
              </a:spcBef>
              <a:spcAft>
                <a:spcPts val="0"/>
              </a:spcAft>
              <a:buNone/>
            </a:pPr>
            <a:r>
              <a:rPr lang="en" sz="2100">
                <a:solidFill>
                  <a:srgbClr val="AAAAAA"/>
                </a:solidFill>
                <a:latin typeface="Average"/>
                <a:ea typeface="Average"/>
                <a:cs typeface="Average"/>
                <a:sym typeface="Average"/>
              </a:rPr>
              <a:t>ایده پردازی برای نقاشی با رنگ اکریلیک</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Ideenentwicklung für das Acrylgemälde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ऐक्रेलिक पेंटिंग के लिए विचार विकसित करना</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아크릴 그림에 대한 아이디어 개발</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Pêşxistina ramanên ji bo boyaxkirina akrîlîk</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Развијање идеја за акрилно сликање</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Desarrollando ideas para la pintura acrílica</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Pagbuo ng mga ideya para sa pagpipinta ng acrylic</a:t>
            </a:r>
            <a:endParaRPr sz="2100">
              <a:solidFill>
                <a:srgbClr val="AAAAAA"/>
              </a:solidFill>
              <a:latin typeface="Average"/>
              <a:ea typeface="Average"/>
              <a:cs typeface="Average"/>
              <a:sym typeface="Average"/>
            </a:endParaRPr>
          </a:p>
          <a:p>
            <a:pPr indent="0" lvl="0" marL="0" rtl="0" algn="ctr">
              <a:spcBef>
                <a:spcPts val="1000"/>
              </a:spcBef>
              <a:spcAft>
                <a:spcPts val="1000"/>
              </a:spcAft>
              <a:buNone/>
            </a:pPr>
            <a:r>
              <a:rPr lang="en" sz="2100">
                <a:solidFill>
                  <a:srgbClr val="AAAAAA"/>
                </a:solidFill>
                <a:latin typeface="Average"/>
                <a:ea typeface="Average"/>
                <a:cs typeface="Average"/>
                <a:sym typeface="Average"/>
              </a:rPr>
              <a:t>Розробка ідей для акрилового живопису</a:t>
            </a:r>
            <a:endParaRPr sz="3500">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